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7" r:id="rId5"/>
    <p:sldId id="304" r:id="rId6"/>
    <p:sldId id="295" r:id="rId7"/>
    <p:sldId id="297" r:id="rId8"/>
    <p:sldId id="296" r:id="rId9"/>
    <p:sldId id="293" r:id="rId10"/>
    <p:sldId id="298" r:id="rId11"/>
    <p:sldId id="283" r:id="rId12"/>
    <p:sldId id="306" r:id="rId13"/>
    <p:sldId id="299" r:id="rId14"/>
    <p:sldId id="300" r:id="rId15"/>
    <p:sldId id="308" r:id="rId16"/>
    <p:sldId id="292" r:id="rId17"/>
    <p:sldId id="301" r:id="rId18"/>
    <p:sldId id="303" r:id="rId19"/>
    <p:sldId id="279" r:id="rId20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BC899719-E8B7-41FE-AAC9-EFB3E2885F27}">
          <p14:sldIdLst>
            <p14:sldId id="257"/>
            <p14:sldId id="304"/>
            <p14:sldId id="295"/>
            <p14:sldId id="297"/>
            <p14:sldId id="296"/>
            <p14:sldId id="293"/>
            <p14:sldId id="298"/>
            <p14:sldId id="283"/>
            <p14:sldId id="306"/>
            <p14:sldId id="299"/>
            <p14:sldId id="300"/>
            <p14:sldId id="308"/>
            <p14:sldId id="292"/>
            <p14:sldId id="301"/>
            <p14:sldId id="303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94EB60-8A92-4A3F-B4B6-EFCA6B77E380}" v="1" dt="2025-04-02T13:53:42.149"/>
  </p1510:revLst>
</p1510:revInfo>
</file>

<file path=ppt/tableStyles.xml><?xml version="1.0" encoding="utf-8"?>
<a:tblStyleLst xmlns:a="http://schemas.openxmlformats.org/drawingml/2006/main" def="{AE081EDA-7C53-4E61-AED5-0FA8077F2A27}">
  <a:tblStyle styleId="{27E87639-3E8F-4E26-B884-661EF27DA5CA}" styleName="RSPB - Accent 1 Fern Gree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lt2"/>
          </a:solidFill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93AE600-C931-4813-A668-9BC9C562A169}" styleName="RSPB - Accent 2 Light Blue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lt2"/>
          </a:solidFill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4981E88-D594-48FE-A8CA-858B3A26826A}" styleName="RSPB - Accent 3 Deep Sea (Default)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lt2"/>
          </a:solidFill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D4723DA-A196-4179-88D6-4C266F3963B0}" styleName="RSPB - Accent 4 Ta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lt2"/>
          </a:solidFill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4459E5-361B-467A-9008-8EDAB5F89F9A}" styleName="RSPB - Accent 5 Soft Yellow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lt2"/>
          </a:solidFill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TxStyle b="on">
        <a:fontRef idx="minor">
          <a:prstClr val="black"/>
        </a:fontRef>
        <a:schemeClr val="dk2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dk2"/>
      </a:tcTxStyle>
      <a:tcStyle>
        <a:tcBdr/>
        <a:fill>
          <a:solidFill>
            <a:schemeClr val="accent5"/>
          </a:solidFill>
        </a:fill>
      </a:tcStyle>
    </a:firstRow>
  </a:tblStyle>
  <a:tblStyle styleId="{87A9BB97-7404-49C5-B906-62958BDDEBC6}" styleName="RSPB - Accent 6 Dusty Pink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lt2"/>
          </a:solidFill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5026" autoAdjust="0"/>
    <p:restoredTop sz="86441" autoAdjust="0"/>
  </p:normalViewPr>
  <p:slideViewPr>
    <p:cSldViewPr snapToGrid="0">
      <p:cViewPr varScale="1">
        <p:scale>
          <a:sx n="95" d="100"/>
          <a:sy n="95" d="100"/>
        </p:scale>
        <p:origin x="61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pe Busak" userId="78f5795c-4fe9-410c-91dd-eaa6f3b101cf" providerId="ADAL" clId="{47C7F375-AA49-4571-AE18-1A5A8173DB02}"/>
    <pc:docChg chg="undo redo custSel addSld delSld modSld sldOrd addSection delSection modSection">
      <pc:chgData name="Hope Busak" userId="78f5795c-4fe9-410c-91dd-eaa6f3b101cf" providerId="ADAL" clId="{47C7F375-AA49-4571-AE18-1A5A8173DB02}" dt="2025-03-10T11:56:30.668" v="5206" actId="20577"/>
      <pc:docMkLst>
        <pc:docMk/>
      </pc:docMkLst>
      <pc:sldChg chg="modSp mod">
        <pc:chgData name="Hope Busak" userId="78f5795c-4fe9-410c-91dd-eaa6f3b101cf" providerId="ADAL" clId="{47C7F375-AA49-4571-AE18-1A5A8173DB02}" dt="2025-03-10T11:45:57.151" v="4747"/>
        <pc:sldMkLst>
          <pc:docMk/>
          <pc:sldMk cId="701013161" sldId="257"/>
        </pc:sldMkLst>
        <pc:spChg chg="mod ord">
          <ac:chgData name="Hope Busak" userId="78f5795c-4fe9-410c-91dd-eaa6f3b101cf" providerId="ADAL" clId="{47C7F375-AA49-4571-AE18-1A5A8173DB02}" dt="2025-03-10T11:45:57.151" v="4747"/>
          <ac:spMkLst>
            <pc:docMk/>
            <pc:sldMk cId="701013161" sldId="257"/>
            <ac:spMk id="3" creationId="{BA83EA11-8030-7C6D-AFF2-030C0947C93A}"/>
          </ac:spMkLst>
        </pc:spChg>
      </pc:sldChg>
      <pc:sldChg chg="del">
        <pc:chgData name="Hope Busak" userId="78f5795c-4fe9-410c-91dd-eaa6f3b101cf" providerId="ADAL" clId="{47C7F375-AA49-4571-AE18-1A5A8173DB02}" dt="2025-03-03T14:03:24.837" v="401" actId="2696"/>
        <pc:sldMkLst>
          <pc:docMk/>
          <pc:sldMk cId="3124474361" sldId="264"/>
        </pc:sldMkLst>
      </pc:sldChg>
      <pc:sldChg chg="add del">
        <pc:chgData name="Hope Busak" userId="78f5795c-4fe9-410c-91dd-eaa6f3b101cf" providerId="ADAL" clId="{47C7F375-AA49-4571-AE18-1A5A8173DB02}" dt="2025-03-03T14:04:27.218" v="406" actId="2696"/>
        <pc:sldMkLst>
          <pc:docMk/>
          <pc:sldMk cId="1538965145" sldId="271"/>
        </pc:sldMkLst>
      </pc:sldChg>
      <pc:sldChg chg="modSp add del mod">
        <pc:chgData name="Hope Busak" userId="78f5795c-4fe9-410c-91dd-eaa6f3b101cf" providerId="ADAL" clId="{47C7F375-AA49-4571-AE18-1A5A8173DB02}" dt="2025-03-10T11:49:15.233" v="4848"/>
        <pc:sldMkLst>
          <pc:docMk/>
          <pc:sldMk cId="1717995233" sldId="279"/>
        </pc:sldMkLst>
        <pc:spChg chg="ord">
          <ac:chgData name="Hope Busak" userId="78f5795c-4fe9-410c-91dd-eaa6f3b101cf" providerId="ADAL" clId="{47C7F375-AA49-4571-AE18-1A5A8173DB02}" dt="2025-03-10T11:49:11.385" v="4844"/>
          <ac:spMkLst>
            <pc:docMk/>
            <pc:sldMk cId="1717995233" sldId="279"/>
            <ac:spMk id="2" creationId="{15EA2AC0-BF8F-33B0-5809-4735D9C4DE80}"/>
          </ac:spMkLst>
        </pc:spChg>
        <pc:spChg chg="ord">
          <ac:chgData name="Hope Busak" userId="78f5795c-4fe9-410c-91dd-eaa6f3b101cf" providerId="ADAL" clId="{47C7F375-AA49-4571-AE18-1A5A8173DB02}" dt="2025-03-10T11:49:13.203" v="4847"/>
          <ac:spMkLst>
            <pc:docMk/>
            <pc:sldMk cId="1717995233" sldId="279"/>
            <ac:spMk id="3" creationId="{0251C695-BE5B-8B9A-88A7-6FB5B1D71223}"/>
          </ac:spMkLst>
        </pc:spChg>
        <pc:spChg chg="mod">
          <ac:chgData name="Hope Busak" userId="78f5795c-4fe9-410c-91dd-eaa6f3b101cf" providerId="ADAL" clId="{47C7F375-AA49-4571-AE18-1A5A8173DB02}" dt="2025-03-10T11:35:02.515" v="2220" actId="255"/>
          <ac:spMkLst>
            <pc:docMk/>
            <pc:sldMk cId="1717995233" sldId="279"/>
            <ac:spMk id="4" creationId="{17F397F5-F24D-598A-00FC-CD6551AB39E9}"/>
          </ac:spMkLst>
        </pc:spChg>
        <pc:spChg chg="mod ord">
          <ac:chgData name="Hope Busak" userId="78f5795c-4fe9-410c-91dd-eaa6f3b101cf" providerId="ADAL" clId="{47C7F375-AA49-4571-AE18-1A5A8173DB02}" dt="2025-03-10T11:49:15.233" v="4848"/>
          <ac:spMkLst>
            <pc:docMk/>
            <pc:sldMk cId="1717995233" sldId="279"/>
            <ac:spMk id="5" creationId="{BC1DBC9E-4B6D-1CB9-A0CB-5E8B0BD3B585}"/>
          </ac:spMkLst>
        </pc:spChg>
      </pc:sldChg>
      <pc:sldChg chg="addSp delSp modSp add del mod ord">
        <pc:chgData name="Hope Busak" userId="78f5795c-4fe9-410c-91dd-eaa6f3b101cf" providerId="ADAL" clId="{47C7F375-AA49-4571-AE18-1A5A8173DB02}" dt="2025-03-10T11:50:09.575" v="4852"/>
        <pc:sldMkLst>
          <pc:docMk/>
          <pc:sldMk cId="1426524555" sldId="283"/>
        </pc:sldMkLst>
        <pc:spChg chg="ord">
          <ac:chgData name="Hope Busak" userId="78f5795c-4fe9-410c-91dd-eaa6f3b101cf" providerId="ADAL" clId="{47C7F375-AA49-4571-AE18-1A5A8173DB02}" dt="2025-03-10T11:46:54.499" v="4770"/>
          <ac:spMkLst>
            <pc:docMk/>
            <pc:sldMk cId="1426524555" sldId="283"/>
            <ac:spMk id="2" creationId="{14759B4B-EF36-DFAF-EE67-8EDDBD0094CE}"/>
          </ac:spMkLst>
        </pc:spChg>
        <pc:spChg chg="ord">
          <ac:chgData name="Hope Busak" userId="78f5795c-4fe9-410c-91dd-eaa6f3b101cf" providerId="ADAL" clId="{47C7F375-AA49-4571-AE18-1A5A8173DB02}" dt="2025-03-10T11:46:56.468" v="4775"/>
          <ac:spMkLst>
            <pc:docMk/>
            <pc:sldMk cId="1426524555" sldId="283"/>
            <ac:spMk id="3" creationId="{7739C449-6BDF-226F-A2A0-625E1EEF39F0}"/>
          </ac:spMkLst>
        </pc:spChg>
        <pc:spChg chg="add mod ord">
          <ac:chgData name="Hope Busak" userId="78f5795c-4fe9-410c-91dd-eaa6f3b101cf" providerId="ADAL" clId="{47C7F375-AA49-4571-AE18-1A5A8173DB02}" dt="2025-03-10T11:47:00.605" v="4777"/>
          <ac:spMkLst>
            <pc:docMk/>
            <pc:sldMk cId="1426524555" sldId="283"/>
            <ac:spMk id="4" creationId="{5BAB234D-185A-7B9B-7281-872B43AC9D1C}"/>
          </ac:spMkLst>
        </pc:spChg>
        <pc:spChg chg="mod">
          <ac:chgData name="Hope Busak" userId="78f5795c-4fe9-410c-91dd-eaa6f3b101cf" providerId="ADAL" clId="{47C7F375-AA49-4571-AE18-1A5A8173DB02}" dt="2025-03-10T11:31:00.748" v="2162" actId="2711"/>
          <ac:spMkLst>
            <pc:docMk/>
            <pc:sldMk cId="1426524555" sldId="283"/>
            <ac:spMk id="5" creationId="{11A23B69-9AEE-7A14-928A-C769CD0931EA}"/>
          </ac:spMkLst>
        </pc:spChg>
        <pc:picChg chg="mod ord">
          <ac:chgData name="Hope Busak" userId="78f5795c-4fe9-410c-91dd-eaa6f3b101cf" providerId="ADAL" clId="{47C7F375-AA49-4571-AE18-1A5A8173DB02}" dt="2025-03-10T11:50:09.575" v="4852"/>
          <ac:picMkLst>
            <pc:docMk/>
            <pc:sldMk cId="1426524555" sldId="283"/>
            <ac:picMk id="8" creationId="{3E381E56-5BDB-7EB5-DB89-14705B7F93F2}"/>
          </ac:picMkLst>
        </pc:picChg>
        <pc:picChg chg="mod">
          <ac:chgData name="Hope Busak" userId="78f5795c-4fe9-410c-91dd-eaa6f3b101cf" providerId="ADAL" clId="{47C7F375-AA49-4571-AE18-1A5A8173DB02}" dt="2025-03-10T11:39:12.801" v="2674" actId="962"/>
          <ac:picMkLst>
            <pc:docMk/>
            <pc:sldMk cId="1426524555" sldId="283"/>
            <ac:picMk id="10" creationId="{4039D425-9D1C-8449-5026-BA37713213E7}"/>
          </ac:picMkLst>
        </pc:picChg>
        <pc:picChg chg="del">
          <ac:chgData name="Hope Busak" userId="78f5795c-4fe9-410c-91dd-eaa6f3b101cf" providerId="ADAL" clId="{47C7F375-AA49-4571-AE18-1A5A8173DB02}" dt="2025-03-05T11:21:02.202" v="2110" actId="478"/>
          <ac:picMkLst>
            <pc:docMk/>
            <pc:sldMk cId="1426524555" sldId="283"/>
            <ac:picMk id="12" creationId="{A8A8AF2C-8BAF-C8E0-A70A-D762D448ED8B}"/>
          </ac:picMkLst>
        </pc:picChg>
      </pc:sldChg>
      <pc:sldChg chg="modSp add del mod ord">
        <pc:chgData name="Hope Busak" userId="78f5795c-4fe9-410c-91dd-eaa6f3b101cf" providerId="ADAL" clId="{47C7F375-AA49-4571-AE18-1A5A8173DB02}" dt="2025-03-10T11:50:17.095" v="4855"/>
        <pc:sldMkLst>
          <pc:docMk/>
          <pc:sldMk cId="424535501" sldId="287"/>
        </pc:sldMkLst>
        <pc:spChg chg="mod ord">
          <ac:chgData name="Hope Busak" userId="78f5795c-4fe9-410c-91dd-eaa6f3b101cf" providerId="ADAL" clId="{47C7F375-AA49-4571-AE18-1A5A8173DB02}" dt="2025-03-10T11:50:17.095" v="4855"/>
          <ac:spMkLst>
            <pc:docMk/>
            <pc:sldMk cId="424535501" sldId="287"/>
            <ac:spMk id="8" creationId="{3398E017-4060-CDEA-28EE-E1783434CBC4}"/>
          </ac:spMkLst>
        </pc:spChg>
        <pc:picChg chg="mod">
          <ac:chgData name="Hope Busak" userId="78f5795c-4fe9-410c-91dd-eaa6f3b101cf" providerId="ADAL" clId="{47C7F375-AA49-4571-AE18-1A5A8173DB02}" dt="2025-03-10T11:40:34.994" v="3304" actId="962"/>
          <ac:picMkLst>
            <pc:docMk/>
            <pc:sldMk cId="424535501" sldId="287"/>
            <ac:picMk id="3" creationId="{6D02FA8C-1BD6-0442-CF82-C8D33297F1F6}"/>
          </ac:picMkLst>
        </pc:picChg>
        <pc:picChg chg="mod ord">
          <ac:chgData name="Hope Busak" userId="78f5795c-4fe9-410c-91dd-eaa6f3b101cf" providerId="ADAL" clId="{47C7F375-AA49-4571-AE18-1A5A8173DB02}" dt="2025-03-10T11:47:13.923" v="4781"/>
          <ac:picMkLst>
            <pc:docMk/>
            <pc:sldMk cId="424535501" sldId="287"/>
            <ac:picMk id="5" creationId="{416AE47C-73C5-60EA-5368-7B266A7A116C}"/>
          </ac:picMkLst>
        </pc:picChg>
        <pc:picChg chg="mod ord">
          <ac:chgData name="Hope Busak" userId="78f5795c-4fe9-410c-91dd-eaa6f3b101cf" providerId="ADAL" clId="{47C7F375-AA49-4571-AE18-1A5A8173DB02}" dt="2025-03-10T11:47:12.651" v="4780"/>
          <ac:picMkLst>
            <pc:docMk/>
            <pc:sldMk cId="424535501" sldId="287"/>
            <ac:picMk id="7" creationId="{4A81907A-7054-9E4C-CCC1-CA3C61318857}"/>
          </ac:picMkLst>
        </pc:picChg>
      </pc:sldChg>
      <pc:sldChg chg="add del">
        <pc:chgData name="Hope Busak" userId="78f5795c-4fe9-410c-91dd-eaa6f3b101cf" providerId="ADAL" clId="{47C7F375-AA49-4571-AE18-1A5A8173DB02}" dt="2025-03-05T10:53:55.755" v="2096" actId="2696"/>
        <pc:sldMkLst>
          <pc:docMk/>
          <pc:sldMk cId="396289291" sldId="289"/>
        </pc:sldMkLst>
      </pc:sldChg>
      <pc:sldChg chg="add del">
        <pc:chgData name="Hope Busak" userId="78f5795c-4fe9-410c-91dd-eaa6f3b101cf" providerId="ADAL" clId="{47C7F375-AA49-4571-AE18-1A5A8173DB02}" dt="2025-03-03T14:03:26.230" v="402" actId="2696"/>
        <pc:sldMkLst>
          <pc:docMk/>
          <pc:sldMk cId="692455389" sldId="290"/>
        </pc:sldMkLst>
      </pc:sldChg>
      <pc:sldChg chg="addSp delSp modSp add del mod">
        <pc:chgData name="Hope Busak" userId="78f5795c-4fe9-410c-91dd-eaa6f3b101cf" providerId="ADAL" clId="{47C7F375-AA49-4571-AE18-1A5A8173DB02}" dt="2025-03-10T11:48:25.747" v="4829"/>
        <pc:sldMkLst>
          <pc:docMk/>
          <pc:sldMk cId="2510849197" sldId="292"/>
        </pc:sldMkLst>
        <pc:spChg chg="add del mod">
          <ac:chgData name="Hope Busak" userId="78f5795c-4fe9-410c-91dd-eaa6f3b101cf" providerId="ADAL" clId="{47C7F375-AA49-4571-AE18-1A5A8173DB02}" dt="2025-03-05T10:44:25.886" v="1626" actId="931"/>
          <ac:spMkLst>
            <pc:docMk/>
            <pc:sldMk cId="2510849197" sldId="292"/>
            <ac:spMk id="3" creationId="{ED0CF9F6-D6E5-45F4-FA64-D0B6099F0415}"/>
          </ac:spMkLst>
        </pc:spChg>
        <pc:spChg chg="ord">
          <ac:chgData name="Hope Busak" userId="78f5795c-4fe9-410c-91dd-eaa6f3b101cf" providerId="ADAL" clId="{47C7F375-AA49-4571-AE18-1A5A8173DB02}" dt="2025-03-10T11:48:24.261" v="4825"/>
          <ac:spMkLst>
            <pc:docMk/>
            <pc:sldMk cId="2510849197" sldId="292"/>
            <ac:spMk id="5" creationId="{F4281F3E-DC8B-1AE5-2F3F-95C3BDD3AC4D}"/>
          </ac:spMkLst>
        </pc:spChg>
        <pc:spChg chg="ord">
          <ac:chgData name="Hope Busak" userId="78f5795c-4fe9-410c-91dd-eaa6f3b101cf" providerId="ADAL" clId="{47C7F375-AA49-4571-AE18-1A5A8173DB02}" dt="2025-03-10T11:48:25.747" v="4829"/>
          <ac:spMkLst>
            <pc:docMk/>
            <pc:sldMk cId="2510849197" sldId="292"/>
            <ac:spMk id="6" creationId="{91979ED3-C20F-E97B-A16C-9A87C70312BA}"/>
          </ac:spMkLst>
        </pc:spChg>
        <pc:spChg chg="mod ord">
          <ac:chgData name="Hope Busak" userId="78f5795c-4fe9-410c-91dd-eaa6f3b101cf" providerId="ADAL" clId="{47C7F375-AA49-4571-AE18-1A5A8173DB02}" dt="2025-03-10T11:48:22.455" v="4821"/>
          <ac:spMkLst>
            <pc:docMk/>
            <pc:sldMk cId="2510849197" sldId="292"/>
            <ac:spMk id="7" creationId="{3DAF4429-F43D-420A-3E14-8D6AA76E2813}"/>
          </ac:spMkLst>
        </pc:spChg>
        <pc:spChg chg="add mod">
          <ac:chgData name="Hope Busak" userId="78f5795c-4fe9-410c-91dd-eaa6f3b101cf" providerId="ADAL" clId="{47C7F375-AA49-4571-AE18-1A5A8173DB02}" dt="2025-03-05T10:45:04.010" v="1678" actId="1076"/>
          <ac:spMkLst>
            <pc:docMk/>
            <pc:sldMk cId="2510849197" sldId="292"/>
            <ac:spMk id="9" creationId="{CCC3019F-1BEB-53DA-0297-5E6D5117BB9F}"/>
          </ac:spMkLst>
        </pc:spChg>
        <pc:spChg chg="add mod">
          <ac:chgData name="Hope Busak" userId="78f5795c-4fe9-410c-91dd-eaa6f3b101cf" providerId="ADAL" clId="{47C7F375-AA49-4571-AE18-1A5A8173DB02}" dt="2025-03-10T11:34:19.925" v="2211" actId="20577"/>
          <ac:spMkLst>
            <pc:docMk/>
            <pc:sldMk cId="2510849197" sldId="292"/>
            <ac:spMk id="10" creationId="{549FF8CB-4277-956A-854B-EF3F897A84DF}"/>
          </ac:spMkLst>
        </pc:spChg>
        <pc:picChg chg="add mod">
          <ac:chgData name="Hope Busak" userId="78f5795c-4fe9-410c-91dd-eaa6f3b101cf" providerId="ADAL" clId="{47C7F375-AA49-4571-AE18-1A5A8173DB02}" dt="2025-03-10T11:45:13.365" v="4662" actId="962"/>
          <ac:picMkLst>
            <pc:docMk/>
            <pc:sldMk cId="2510849197" sldId="292"/>
            <ac:picMk id="8" creationId="{453E2A9D-F2D8-974C-BDF8-9E3F7F4AD290}"/>
          </ac:picMkLst>
        </pc:picChg>
        <pc:picChg chg="del">
          <ac:chgData name="Hope Busak" userId="78f5795c-4fe9-410c-91dd-eaa6f3b101cf" providerId="ADAL" clId="{47C7F375-AA49-4571-AE18-1A5A8173DB02}" dt="2025-03-05T09:58:01.189" v="1243" actId="478"/>
          <ac:picMkLst>
            <pc:docMk/>
            <pc:sldMk cId="2510849197" sldId="292"/>
            <ac:picMk id="11" creationId="{C87DBAB6-35ED-4913-4EAE-CB9B6919375C}"/>
          </ac:picMkLst>
        </pc:picChg>
        <pc:picChg chg="del">
          <ac:chgData name="Hope Busak" userId="78f5795c-4fe9-410c-91dd-eaa6f3b101cf" providerId="ADAL" clId="{47C7F375-AA49-4571-AE18-1A5A8173DB02}" dt="2025-03-05T09:57:58.763" v="1242" actId="478"/>
          <ac:picMkLst>
            <pc:docMk/>
            <pc:sldMk cId="2510849197" sldId="292"/>
            <ac:picMk id="13" creationId="{60F10574-178E-7A72-99C3-FAEE0FAE081D}"/>
          </ac:picMkLst>
        </pc:picChg>
      </pc:sldChg>
      <pc:sldChg chg="addSp modSp mod">
        <pc:chgData name="Hope Busak" userId="78f5795c-4fe9-410c-91dd-eaa6f3b101cf" providerId="ADAL" clId="{47C7F375-AA49-4571-AE18-1A5A8173DB02}" dt="2025-03-10T11:47:38.244" v="4797"/>
        <pc:sldMkLst>
          <pc:docMk/>
          <pc:sldMk cId="3014562477" sldId="293"/>
        </pc:sldMkLst>
        <pc:spChg chg="mod">
          <ac:chgData name="Hope Busak" userId="78f5795c-4fe9-410c-91dd-eaa6f3b101cf" providerId="ADAL" clId="{47C7F375-AA49-4571-AE18-1A5A8173DB02}" dt="2025-03-10T11:31:22.117" v="2165" actId="2711"/>
          <ac:spMkLst>
            <pc:docMk/>
            <pc:sldMk cId="3014562477" sldId="293"/>
            <ac:spMk id="2" creationId="{51907CCF-B0F4-69FE-0C10-20FE3B4C021D}"/>
          </ac:spMkLst>
        </pc:spChg>
        <pc:spChg chg="add mod ord">
          <ac:chgData name="Hope Busak" userId="78f5795c-4fe9-410c-91dd-eaa6f3b101cf" providerId="ADAL" clId="{47C7F375-AA49-4571-AE18-1A5A8173DB02}" dt="2025-03-10T11:47:38.244" v="4797"/>
          <ac:spMkLst>
            <pc:docMk/>
            <pc:sldMk cId="3014562477" sldId="293"/>
            <ac:spMk id="3" creationId="{105B807E-2FE1-FABB-5617-86028B27E55B}"/>
          </ac:spMkLst>
        </pc:spChg>
        <pc:spChg chg="mod ord">
          <ac:chgData name="Hope Busak" userId="78f5795c-4fe9-410c-91dd-eaa6f3b101cf" providerId="ADAL" clId="{47C7F375-AA49-4571-AE18-1A5A8173DB02}" dt="2025-03-10T11:47:27.215" v="4782"/>
          <ac:spMkLst>
            <pc:docMk/>
            <pc:sldMk cId="3014562477" sldId="293"/>
            <ac:spMk id="5" creationId="{AA721E45-3141-DD05-84AF-75015360E02C}"/>
          </ac:spMkLst>
        </pc:spChg>
        <pc:spChg chg="mod ord">
          <ac:chgData name="Hope Busak" userId="78f5795c-4fe9-410c-91dd-eaa6f3b101cf" providerId="ADAL" clId="{47C7F375-AA49-4571-AE18-1A5A8173DB02}" dt="2025-03-10T11:47:30.541" v="4787"/>
          <ac:spMkLst>
            <pc:docMk/>
            <pc:sldMk cId="3014562477" sldId="293"/>
            <ac:spMk id="10" creationId="{72B5C3C2-4802-B271-A2B5-07E15C051372}"/>
          </ac:spMkLst>
        </pc:spChg>
        <pc:spChg chg="mod ord">
          <ac:chgData name="Hope Busak" userId="78f5795c-4fe9-410c-91dd-eaa6f3b101cf" providerId="ADAL" clId="{47C7F375-AA49-4571-AE18-1A5A8173DB02}" dt="2025-03-10T11:47:35.902" v="4792"/>
          <ac:spMkLst>
            <pc:docMk/>
            <pc:sldMk cId="3014562477" sldId="293"/>
            <ac:spMk id="11" creationId="{A784100F-B4CF-1E6F-4398-96FF7A1D40CE}"/>
          </ac:spMkLst>
        </pc:spChg>
        <pc:picChg chg="mod">
          <ac:chgData name="Hope Busak" userId="78f5795c-4fe9-410c-91dd-eaa6f3b101cf" providerId="ADAL" clId="{47C7F375-AA49-4571-AE18-1A5A8173DB02}" dt="2025-03-10T11:42:10.688" v="4004" actId="962"/>
          <ac:picMkLst>
            <pc:docMk/>
            <pc:sldMk cId="3014562477" sldId="293"/>
            <ac:picMk id="13" creationId="{6C5C17E9-DB83-9C19-5BD3-93D993FF3A57}"/>
          </ac:picMkLst>
        </pc:picChg>
        <pc:picChg chg="mod">
          <ac:chgData name="Hope Busak" userId="78f5795c-4fe9-410c-91dd-eaa6f3b101cf" providerId="ADAL" clId="{47C7F375-AA49-4571-AE18-1A5A8173DB02}" dt="2025-03-10T11:42:20.510" v="4044" actId="962"/>
          <ac:picMkLst>
            <pc:docMk/>
            <pc:sldMk cId="3014562477" sldId="293"/>
            <ac:picMk id="15" creationId="{4FD7BF44-8410-AD31-2AA9-A57747AB793E}"/>
          </ac:picMkLst>
        </pc:picChg>
        <pc:picChg chg="mod">
          <ac:chgData name="Hope Busak" userId="78f5795c-4fe9-410c-91dd-eaa6f3b101cf" providerId="ADAL" clId="{47C7F375-AA49-4571-AE18-1A5A8173DB02}" dt="2025-03-10T11:42:32.489" v="4088" actId="962"/>
          <ac:picMkLst>
            <pc:docMk/>
            <pc:sldMk cId="3014562477" sldId="293"/>
            <ac:picMk id="17" creationId="{5621B878-8BDB-F2BC-2E3E-358852BD1A35}"/>
          </ac:picMkLst>
        </pc:picChg>
      </pc:sldChg>
      <pc:sldChg chg="new del">
        <pc:chgData name="Hope Busak" userId="78f5795c-4fe9-410c-91dd-eaa6f3b101cf" providerId="ADAL" clId="{47C7F375-AA49-4571-AE18-1A5A8173DB02}" dt="2025-03-03T13:38:26.045" v="59" actId="2696"/>
        <pc:sldMkLst>
          <pc:docMk/>
          <pc:sldMk cId="4115172181" sldId="294"/>
        </pc:sldMkLst>
      </pc:sldChg>
      <pc:sldChg chg="addSp delSp modSp new mod modClrScheme chgLayout">
        <pc:chgData name="Hope Busak" userId="78f5795c-4fe9-410c-91dd-eaa6f3b101cf" providerId="ADAL" clId="{47C7F375-AA49-4571-AE18-1A5A8173DB02}" dt="2025-03-10T11:46:11.515" v="4757"/>
        <pc:sldMkLst>
          <pc:docMk/>
          <pc:sldMk cId="2858752993" sldId="295"/>
        </pc:sldMkLst>
        <pc:spChg chg="add del">
          <ac:chgData name="Hope Busak" userId="78f5795c-4fe9-410c-91dd-eaa6f3b101cf" providerId="ADAL" clId="{47C7F375-AA49-4571-AE18-1A5A8173DB02}" dt="2025-03-03T13:46:54.870" v="63" actId="26606"/>
          <ac:spMkLst>
            <pc:docMk/>
            <pc:sldMk cId="2858752993" sldId="295"/>
            <ac:spMk id="2" creationId="{A60A1400-FB94-48BF-8A01-0D0B2EB169B5}"/>
          </ac:spMkLst>
        </pc:spChg>
        <pc:spChg chg="add del">
          <ac:chgData name="Hope Busak" userId="78f5795c-4fe9-410c-91dd-eaa6f3b101cf" providerId="ADAL" clId="{47C7F375-AA49-4571-AE18-1A5A8173DB02}" dt="2025-03-03T13:46:54.870" v="63" actId="26606"/>
          <ac:spMkLst>
            <pc:docMk/>
            <pc:sldMk cId="2858752993" sldId="295"/>
            <ac:spMk id="3" creationId="{9D521FB0-6041-9417-DFEA-92EEC5479202}"/>
          </ac:spMkLst>
        </pc:spChg>
        <pc:spChg chg="del">
          <ac:chgData name="Hope Busak" userId="78f5795c-4fe9-410c-91dd-eaa6f3b101cf" providerId="ADAL" clId="{47C7F375-AA49-4571-AE18-1A5A8173DB02}" dt="2025-03-03T13:46:50.092" v="60" actId="22"/>
          <ac:spMkLst>
            <pc:docMk/>
            <pc:sldMk cId="2858752993" sldId="295"/>
            <ac:spMk id="4" creationId="{BF637940-BA28-4056-D294-38A09FF74A05}"/>
          </ac:spMkLst>
        </pc:spChg>
        <pc:spChg chg="add del">
          <ac:chgData name="Hope Busak" userId="78f5795c-4fe9-410c-91dd-eaa6f3b101cf" providerId="ADAL" clId="{47C7F375-AA49-4571-AE18-1A5A8173DB02}" dt="2025-03-03T13:46:54.870" v="63" actId="26606"/>
          <ac:spMkLst>
            <pc:docMk/>
            <pc:sldMk cId="2858752993" sldId="295"/>
            <ac:spMk id="5" creationId="{7B9BC8AE-A7B0-0D67-49F2-584132AD2FFE}"/>
          </ac:spMkLst>
        </pc:spChg>
        <pc:spChg chg="mod ord">
          <ac:chgData name="Hope Busak" userId="78f5795c-4fe9-410c-91dd-eaa6f3b101cf" providerId="ADAL" clId="{47C7F375-AA49-4571-AE18-1A5A8173DB02}" dt="2025-03-10T11:46:07.034" v="4751"/>
          <ac:spMkLst>
            <pc:docMk/>
            <pc:sldMk cId="2858752993" sldId="295"/>
            <ac:spMk id="6" creationId="{3377DB70-28C0-5278-B187-9DB51D4C5B1F}"/>
          </ac:spMkLst>
        </pc:spChg>
        <pc:spChg chg="mod ord">
          <ac:chgData name="Hope Busak" userId="78f5795c-4fe9-410c-91dd-eaa6f3b101cf" providerId="ADAL" clId="{47C7F375-AA49-4571-AE18-1A5A8173DB02}" dt="2025-03-10T11:46:11.515" v="4757"/>
          <ac:spMkLst>
            <pc:docMk/>
            <pc:sldMk cId="2858752993" sldId="295"/>
            <ac:spMk id="7" creationId="{3E106519-7134-07AC-9548-8D50918AB149}"/>
          </ac:spMkLst>
        </pc:spChg>
        <pc:spChg chg="add del mod">
          <ac:chgData name="Hope Busak" userId="78f5795c-4fe9-410c-91dd-eaa6f3b101cf" providerId="ADAL" clId="{47C7F375-AA49-4571-AE18-1A5A8173DB02}" dt="2025-03-03T13:51:05.633" v="250" actId="478"/>
          <ac:spMkLst>
            <pc:docMk/>
            <pc:sldMk cId="2858752993" sldId="295"/>
            <ac:spMk id="10" creationId="{9B131D15-03FF-8AAB-8D80-17E5F985669E}"/>
          </ac:spMkLst>
        </pc:spChg>
        <pc:spChg chg="add del">
          <ac:chgData name="Hope Busak" userId="78f5795c-4fe9-410c-91dd-eaa6f3b101cf" providerId="ADAL" clId="{47C7F375-AA49-4571-AE18-1A5A8173DB02}" dt="2025-03-03T13:46:54.862" v="62" actId="26606"/>
          <ac:spMkLst>
            <pc:docMk/>
            <pc:sldMk cId="2858752993" sldId="295"/>
            <ac:spMk id="14" creationId="{E0C5AA06-0EB4-126B-579E-4554ACEE30F0}"/>
          </ac:spMkLst>
        </pc:spChg>
        <pc:spChg chg="add del">
          <ac:chgData name="Hope Busak" userId="78f5795c-4fe9-410c-91dd-eaa6f3b101cf" providerId="ADAL" clId="{47C7F375-AA49-4571-AE18-1A5A8173DB02}" dt="2025-03-03T13:46:54.862" v="62" actId="26606"/>
          <ac:spMkLst>
            <pc:docMk/>
            <pc:sldMk cId="2858752993" sldId="295"/>
            <ac:spMk id="16" creationId="{C7CC55D7-E7A2-B067-719B-1F62801F69F2}"/>
          </ac:spMkLst>
        </pc:spChg>
        <pc:spChg chg="add del">
          <ac:chgData name="Hope Busak" userId="78f5795c-4fe9-410c-91dd-eaa6f3b101cf" providerId="ADAL" clId="{47C7F375-AA49-4571-AE18-1A5A8173DB02}" dt="2025-03-03T13:46:54.862" v="62" actId="26606"/>
          <ac:spMkLst>
            <pc:docMk/>
            <pc:sldMk cId="2858752993" sldId="295"/>
            <ac:spMk id="18" creationId="{2F7D863F-AE4D-A468-1686-E515EBBA8758}"/>
          </ac:spMkLst>
        </pc:spChg>
        <pc:spChg chg="add mod">
          <ac:chgData name="Hope Busak" userId="78f5795c-4fe9-410c-91dd-eaa6f3b101cf" providerId="ADAL" clId="{47C7F375-AA49-4571-AE18-1A5A8173DB02}" dt="2025-03-10T11:30:20.939" v="2156" actId="2710"/>
          <ac:spMkLst>
            <pc:docMk/>
            <pc:sldMk cId="2858752993" sldId="295"/>
            <ac:spMk id="20" creationId="{C0EA2E08-8C99-CA3B-60E5-169981A2612D}"/>
          </ac:spMkLst>
        </pc:spChg>
        <pc:spChg chg="add mod ord">
          <ac:chgData name="Hope Busak" userId="78f5795c-4fe9-410c-91dd-eaa6f3b101cf" providerId="ADAL" clId="{47C7F375-AA49-4571-AE18-1A5A8173DB02}" dt="2025-03-10T11:46:09.468" v="4754"/>
          <ac:spMkLst>
            <pc:docMk/>
            <pc:sldMk cId="2858752993" sldId="295"/>
            <ac:spMk id="21" creationId="{3DAEED45-BAC5-541A-0C06-5B4479C1215A}"/>
          </ac:spMkLst>
        </pc:spChg>
        <pc:picChg chg="add mod ord">
          <ac:chgData name="Hope Busak" userId="78f5795c-4fe9-410c-91dd-eaa6f3b101cf" providerId="ADAL" clId="{47C7F375-AA49-4571-AE18-1A5A8173DB02}" dt="2025-03-10T11:37:33.233" v="2338" actId="962"/>
          <ac:picMkLst>
            <pc:docMk/>
            <pc:sldMk cId="2858752993" sldId="295"/>
            <ac:picMk id="9" creationId="{9F97C00F-6A4C-C7B7-BE82-6C86A62C7EB1}"/>
          </ac:picMkLst>
        </pc:picChg>
      </pc:sldChg>
      <pc:sldChg chg="addSp delSp modSp new mod ord">
        <pc:chgData name="Hope Busak" userId="78f5795c-4fe9-410c-91dd-eaa6f3b101cf" providerId="ADAL" clId="{47C7F375-AA49-4571-AE18-1A5A8173DB02}" dt="2025-03-10T11:49:59.846" v="4851"/>
        <pc:sldMkLst>
          <pc:docMk/>
          <pc:sldMk cId="1395037079" sldId="296"/>
        </pc:sldMkLst>
        <pc:spChg chg="mod">
          <ac:chgData name="Hope Busak" userId="78f5795c-4fe9-410c-91dd-eaa6f3b101cf" providerId="ADAL" clId="{47C7F375-AA49-4571-AE18-1A5A8173DB02}" dt="2025-03-10T11:30:32.152" v="2157" actId="2711"/>
          <ac:spMkLst>
            <pc:docMk/>
            <pc:sldMk cId="1395037079" sldId="296"/>
            <ac:spMk id="2" creationId="{961384F7-BA63-0D91-202B-DF8C523C9FF8}"/>
          </ac:spMkLst>
        </pc:spChg>
        <pc:spChg chg="mod">
          <ac:chgData name="Hope Busak" userId="78f5795c-4fe9-410c-91dd-eaa6f3b101cf" providerId="ADAL" clId="{47C7F375-AA49-4571-AE18-1A5A8173DB02}" dt="2025-03-10T11:30:49.738" v="2161" actId="2710"/>
          <ac:spMkLst>
            <pc:docMk/>
            <pc:sldMk cId="1395037079" sldId="296"/>
            <ac:spMk id="3" creationId="{825B5AC1-0896-7123-3C55-D4FEAD4EB0C7}"/>
          </ac:spMkLst>
        </pc:spChg>
        <pc:spChg chg="del">
          <ac:chgData name="Hope Busak" userId="78f5795c-4fe9-410c-91dd-eaa6f3b101cf" providerId="ADAL" clId="{47C7F375-AA49-4571-AE18-1A5A8173DB02}" dt="2025-03-03T13:52:43.772" v="252" actId="931"/>
          <ac:spMkLst>
            <pc:docMk/>
            <pc:sldMk cId="1395037079" sldId="296"/>
            <ac:spMk id="4" creationId="{FB5E066C-67C0-ECB9-A440-041DE69B346E}"/>
          </ac:spMkLst>
        </pc:spChg>
        <pc:spChg chg="mod ord">
          <ac:chgData name="Hope Busak" userId="78f5795c-4fe9-410c-91dd-eaa6f3b101cf" providerId="ADAL" clId="{47C7F375-AA49-4571-AE18-1A5A8173DB02}" dt="2025-03-10T11:49:51.511" v="4849" actId="1036"/>
          <ac:spMkLst>
            <pc:docMk/>
            <pc:sldMk cId="1395037079" sldId="296"/>
            <ac:spMk id="5" creationId="{5786C66A-0865-94E5-E8DC-989B2B283E54}"/>
          </ac:spMkLst>
        </pc:spChg>
        <pc:spChg chg="add del">
          <ac:chgData name="Hope Busak" userId="78f5795c-4fe9-410c-91dd-eaa6f3b101cf" providerId="ADAL" clId="{47C7F375-AA49-4571-AE18-1A5A8173DB02}" dt="2025-03-03T13:53:54.211" v="268" actId="931"/>
          <ac:spMkLst>
            <pc:docMk/>
            <pc:sldMk cId="1395037079" sldId="296"/>
            <ac:spMk id="6" creationId="{14026BD0-5439-3F27-81A2-EC6DFE579C29}"/>
          </ac:spMkLst>
        </pc:spChg>
        <pc:spChg chg="del">
          <ac:chgData name="Hope Busak" userId="78f5795c-4fe9-410c-91dd-eaa6f3b101cf" providerId="ADAL" clId="{47C7F375-AA49-4571-AE18-1A5A8173DB02}" dt="2025-03-03T13:53:32.032" v="262" actId="931"/>
          <ac:spMkLst>
            <pc:docMk/>
            <pc:sldMk cId="1395037079" sldId="296"/>
            <ac:spMk id="7" creationId="{669C86B2-874B-C51E-C235-25E005A65C75}"/>
          </ac:spMkLst>
        </pc:spChg>
        <pc:spChg chg="add del mod">
          <ac:chgData name="Hope Busak" userId="78f5795c-4fe9-410c-91dd-eaa6f3b101cf" providerId="ADAL" clId="{47C7F375-AA49-4571-AE18-1A5A8173DB02}" dt="2025-03-03T13:54:25.754" v="273" actId="931"/>
          <ac:spMkLst>
            <pc:docMk/>
            <pc:sldMk cId="1395037079" sldId="296"/>
            <ac:spMk id="19" creationId="{C832F10B-3F7F-375F-C462-CE1DBB842792}"/>
          </ac:spMkLst>
        </pc:spChg>
        <pc:spChg chg="add del mod">
          <ac:chgData name="Hope Busak" userId="78f5795c-4fe9-410c-91dd-eaa6f3b101cf" providerId="ADAL" clId="{47C7F375-AA49-4571-AE18-1A5A8173DB02}" dt="2025-03-03T13:54:36.150" v="277" actId="931"/>
          <ac:spMkLst>
            <pc:docMk/>
            <pc:sldMk cId="1395037079" sldId="296"/>
            <ac:spMk id="23" creationId="{67847F9B-3C6B-8AF1-F56F-C857E3EF937F}"/>
          </ac:spMkLst>
        </pc:spChg>
        <pc:picChg chg="add mod">
          <ac:chgData name="Hope Busak" userId="78f5795c-4fe9-410c-91dd-eaa6f3b101cf" providerId="ADAL" clId="{47C7F375-AA49-4571-AE18-1A5A8173DB02}" dt="2025-03-10T11:37:50.597" v="2348" actId="962"/>
          <ac:picMkLst>
            <pc:docMk/>
            <pc:sldMk cId="1395037079" sldId="296"/>
            <ac:picMk id="11" creationId="{2B66658C-C87C-89B2-160E-6A7E370D7044}"/>
          </ac:picMkLst>
        </pc:picChg>
        <pc:picChg chg="add mod">
          <ac:chgData name="Hope Busak" userId="78f5795c-4fe9-410c-91dd-eaa6f3b101cf" providerId="ADAL" clId="{47C7F375-AA49-4571-AE18-1A5A8173DB02}" dt="2025-03-03T13:53:19.596" v="261" actId="931"/>
          <ac:picMkLst>
            <pc:docMk/>
            <pc:sldMk cId="1395037079" sldId="296"/>
            <ac:picMk id="13" creationId="{DBF58427-FF2A-47FB-3063-CC034933ECAC}"/>
          </ac:picMkLst>
        </pc:picChg>
        <pc:picChg chg="add del mod modCrop">
          <ac:chgData name="Hope Busak" userId="78f5795c-4fe9-410c-91dd-eaa6f3b101cf" providerId="ADAL" clId="{47C7F375-AA49-4571-AE18-1A5A8173DB02}" dt="2025-03-03T13:54:10.310" v="272" actId="478"/>
          <ac:picMkLst>
            <pc:docMk/>
            <pc:sldMk cId="1395037079" sldId="296"/>
            <ac:picMk id="15" creationId="{2B85747B-766F-4A3E-515A-5B1863FFCEBD}"/>
          </ac:picMkLst>
        </pc:picChg>
        <pc:picChg chg="add mod modCrop">
          <ac:chgData name="Hope Busak" userId="78f5795c-4fe9-410c-91dd-eaa6f3b101cf" providerId="ADAL" clId="{47C7F375-AA49-4571-AE18-1A5A8173DB02}" dt="2025-03-10T11:38:01.166" v="2352" actId="962"/>
          <ac:picMkLst>
            <pc:docMk/>
            <pc:sldMk cId="1395037079" sldId="296"/>
            <ac:picMk id="17" creationId="{78ADA823-921D-5B45-E0C0-A64AAEF060E1}"/>
          </ac:picMkLst>
        </pc:picChg>
        <pc:picChg chg="add del mod">
          <ac:chgData name="Hope Busak" userId="78f5795c-4fe9-410c-91dd-eaa6f3b101cf" providerId="ADAL" clId="{47C7F375-AA49-4571-AE18-1A5A8173DB02}" dt="2025-03-03T13:54:28.141" v="276" actId="478"/>
          <ac:picMkLst>
            <pc:docMk/>
            <pc:sldMk cId="1395037079" sldId="296"/>
            <ac:picMk id="21" creationId="{4A7491EC-3055-EDB2-E991-7207E34C1BB4}"/>
          </ac:picMkLst>
        </pc:picChg>
        <pc:picChg chg="add mod ord">
          <ac:chgData name="Hope Busak" userId="78f5795c-4fe9-410c-91dd-eaa6f3b101cf" providerId="ADAL" clId="{47C7F375-AA49-4571-AE18-1A5A8173DB02}" dt="2025-03-10T11:49:59.846" v="4851"/>
          <ac:picMkLst>
            <pc:docMk/>
            <pc:sldMk cId="1395037079" sldId="296"/>
            <ac:picMk id="25" creationId="{1119AA45-4DC4-8AAA-FAA4-4F61F93E2C13}"/>
          </ac:picMkLst>
        </pc:picChg>
      </pc:sldChg>
      <pc:sldChg chg="addSp delSp modSp new mod">
        <pc:chgData name="Hope Busak" userId="78f5795c-4fe9-410c-91dd-eaa6f3b101cf" providerId="ADAL" clId="{47C7F375-AA49-4571-AE18-1A5A8173DB02}" dt="2025-03-10T11:54:05.557" v="5007" actId="962"/>
        <pc:sldMkLst>
          <pc:docMk/>
          <pc:sldMk cId="793310094" sldId="297"/>
        </pc:sldMkLst>
        <pc:spChg chg="mod ord">
          <ac:chgData name="Hope Busak" userId="78f5795c-4fe9-410c-91dd-eaa6f3b101cf" providerId="ADAL" clId="{47C7F375-AA49-4571-AE18-1A5A8173DB02}" dt="2025-03-10T11:52:44.398" v="4901" actId="962"/>
          <ac:spMkLst>
            <pc:docMk/>
            <pc:sldMk cId="793310094" sldId="297"/>
            <ac:spMk id="2" creationId="{C2A0F87A-69D1-3787-567B-B34931ED541C}"/>
          </ac:spMkLst>
        </pc:spChg>
        <pc:spChg chg="mod ord">
          <ac:chgData name="Hope Busak" userId="78f5795c-4fe9-410c-91dd-eaa6f3b101cf" providerId="ADAL" clId="{47C7F375-AA49-4571-AE18-1A5A8173DB02}" dt="2025-03-10T11:52:44.719" v="4902" actId="962"/>
          <ac:spMkLst>
            <pc:docMk/>
            <pc:sldMk cId="793310094" sldId="297"/>
            <ac:spMk id="3" creationId="{5E646081-13E9-BA8F-1C54-D16B5837FCF5}"/>
          </ac:spMkLst>
        </pc:spChg>
        <pc:spChg chg="del">
          <ac:chgData name="Hope Busak" userId="78f5795c-4fe9-410c-91dd-eaa6f3b101cf" providerId="ADAL" clId="{47C7F375-AA49-4571-AE18-1A5A8173DB02}" dt="2025-03-04T16:14:35.299" v="408" actId="931"/>
          <ac:spMkLst>
            <pc:docMk/>
            <pc:sldMk cId="793310094" sldId="297"/>
            <ac:spMk id="4" creationId="{2256753A-17A5-550A-7AC5-48F57D8228D1}"/>
          </ac:spMkLst>
        </pc:spChg>
        <pc:spChg chg="add mod ord">
          <ac:chgData name="Hope Busak" userId="78f5795c-4fe9-410c-91dd-eaa6f3b101cf" providerId="ADAL" clId="{47C7F375-AA49-4571-AE18-1A5A8173DB02}" dt="2025-03-10T11:53:12.751" v="4907"/>
          <ac:spMkLst>
            <pc:docMk/>
            <pc:sldMk cId="793310094" sldId="297"/>
            <ac:spMk id="4" creationId="{8A2739B6-7572-D670-D871-DC300812B17A}"/>
          </ac:spMkLst>
        </pc:spChg>
        <pc:spChg chg="del">
          <ac:chgData name="Hope Busak" userId="78f5795c-4fe9-410c-91dd-eaa6f3b101cf" providerId="ADAL" clId="{47C7F375-AA49-4571-AE18-1A5A8173DB02}" dt="2025-03-04T16:14:49.507" v="409" actId="931"/>
          <ac:spMkLst>
            <pc:docMk/>
            <pc:sldMk cId="793310094" sldId="297"/>
            <ac:spMk id="5" creationId="{11FB18F9-686C-BD42-6A3A-FCAAEA595147}"/>
          </ac:spMkLst>
        </pc:spChg>
        <pc:spChg chg="del">
          <ac:chgData name="Hope Busak" userId="78f5795c-4fe9-410c-91dd-eaa6f3b101cf" providerId="ADAL" clId="{47C7F375-AA49-4571-AE18-1A5A8173DB02}" dt="2025-03-10T11:36:20.606" v="2221" actId="478"/>
          <ac:spMkLst>
            <pc:docMk/>
            <pc:sldMk cId="793310094" sldId="297"/>
            <ac:spMk id="6" creationId="{B42E68B4-97EF-1444-B2C1-8358769A68C4}"/>
          </ac:spMkLst>
        </pc:spChg>
        <pc:picChg chg="add mod">
          <ac:chgData name="Hope Busak" userId="78f5795c-4fe9-410c-91dd-eaa6f3b101cf" providerId="ADAL" clId="{47C7F375-AA49-4571-AE18-1A5A8173DB02}" dt="2025-03-10T11:53:52.261" v="4927" actId="962"/>
          <ac:picMkLst>
            <pc:docMk/>
            <pc:sldMk cId="793310094" sldId="297"/>
            <ac:picMk id="8" creationId="{4E673EE7-6DC7-44B9-5EB4-9526ECE69065}"/>
          </ac:picMkLst>
        </pc:picChg>
        <pc:picChg chg="add mod">
          <ac:chgData name="Hope Busak" userId="78f5795c-4fe9-410c-91dd-eaa6f3b101cf" providerId="ADAL" clId="{47C7F375-AA49-4571-AE18-1A5A8173DB02}" dt="2025-03-10T11:54:05.557" v="5007" actId="962"/>
          <ac:picMkLst>
            <pc:docMk/>
            <pc:sldMk cId="793310094" sldId="297"/>
            <ac:picMk id="10" creationId="{C04F688A-8B65-6439-AA3B-B171520DA088}"/>
          </ac:picMkLst>
        </pc:picChg>
      </pc:sldChg>
      <pc:sldChg chg="addSp delSp modSp new mod modClrScheme chgLayout">
        <pc:chgData name="Hope Busak" userId="78f5795c-4fe9-410c-91dd-eaa6f3b101cf" providerId="ADAL" clId="{47C7F375-AA49-4571-AE18-1A5A8173DB02}" dt="2025-03-10T11:47:53.971" v="4810"/>
        <pc:sldMkLst>
          <pc:docMk/>
          <pc:sldMk cId="1402792248" sldId="298"/>
        </pc:sldMkLst>
        <pc:spChg chg="mod ord">
          <ac:chgData name="Hope Busak" userId="78f5795c-4fe9-410c-91dd-eaa6f3b101cf" providerId="ADAL" clId="{47C7F375-AA49-4571-AE18-1A5A8173DB02}" dt="2025-03-10T11:32:08.784" v="2174" actId="2710"/>
          <ac:spMkLst>
            <pc:docMk/>
            <pc:sldMk cId="1402792248" sldId="298"/>
            <ac:spMk id="2" creationId="{75BBA570-7061-60DC-B9F2-20BF5AB25A71}"/>
          </ac:spMkLst>
        </pc:spChg>
        <pc:spChg chg="del">
          <ac:chgData name="Hope Busak" userId="78f5795c-4fe9-410c-91dd-eaa6f3b101cf" providerId="ADAL" clId="{47C7F375-AA49-4571-AE18-1A5A8173DB02}" dt="2025-03-05T09:35:00.884" v="544"/>
          <ac:spMkLst>
            <pc:docMk/>
            <pc:sldMk cId="1402792248" sldId="298"/>
            <ac:spMk id="3" creationId="{288E643D-F062-E9D1-A376-78150F99A54B}"/>
          </ac:spMkLst>
        </pc:spChg>
        <pc:spChg chg="mod ord">
          <ac:chgData name="Hope Busak" userId="78f5795c-4fe9-410c-91dd-eaa6f3b101cf" providerId="ADAL" clId="{47C7F375-AA49-4571-AE18-1A5A8173DB02}" dt="2025-03-10T11:47:53.971" v="4810"/>
          <ac:spMkLst>
            <pc:docMk/>
            <pc:sldMk cId="1402792248" sldId="298"/>
            <ac:spMk id="4" creationId="{85513261-A50F-2E56-A8CA-DAEAC6507EE3}"/>
          </ac:spMkLst>
        </pc:spChg>
        <pc:spChg chg="mod ord">
          <ac:chgData name="Hope Busak" userId="78f5795c-4fe9-410c-91dd-eaa6f3b101cf" providerId="ADAL" clId="{47C7F375-AA49-4571-AE18-1A5A8173DB02}" dt="2025-03-10T11:47:48.221" v="4802"/>
          <ac:spMkLst>
            <pc:docMk/>
            <pc:sldMk cId="1402792248" sldId="298"/>
            <ac:spMk id="5" creationId="{050ED2F1-7097-5BE8-B77B-36BCCFD5BF2E}"/>
          </ac:spMkLst>
        </pc:spChg>
        <pc:spChg chg="mod ord">
          <ac:chgData name="Hope Busak" userId="78f5795c-4fe9-410c-91dd-eaa6f3b101cf" providerId="ADAL" clId="{47C7F375-AA49-4571-AE18-1A5A8173DB02}" dt="2025-03-10T11:47:49.909" v="4807"/>
          <ac:spMkLst>
            <pc:docMk/>
            <pc:sldMk cId="1402792248" sldId="298"/>
            <ac:spMk id="6" creationId="{61BA6CA6-EF2D-7DDC-7392-D053D72ECB4C}"/>
          </ac:spMkLst>
        </pc:spChg>
        <pc:spChg chg="del">
          <ac:chgData name="Hope Busak" userId="78f5795c-4fe9-410c-91dd-eaa6f3b101cf" providerId="ADAL" clId="{47C7F375-AA49-4571-AE18-1A5A8173DB02}" dt="2025-03-05T09:35:03.750" v="545" actId="26606"/>
          <ac:spMkLst>
            <pc:docMk/>
            <pc:sldMk cId="1402792248" sldId="298"/>
            <ac:spMk id="7" creationId="{993A0E91-86FF-93CE-8082-F88FD980A351}"/>
          </ac:spMkLst>
        </pc:spChg>
        <pc:spChg chg="add mod">
          <ac:chgData name="Hope Busak" userId="78f5795c-4fe9-410c-91dd-eaa6f3b101cf" providerId="ADAL" clId="{47C7F375-AA49-4571-AE18-1A5A8173DB02}" dt="2025-03-10T11:32:08.784" v="2174" actId="2710"/>
          <ac:spMkLst>
            <pc:docMk/>
            <pc:sldMk cId="1402792248" sldId="298"/>
            <ac:spMk id="10" creationId="{D07D0A8C-ABDD-3831-DDA0-997BF19B72D6}"/>
          </ac:spMkLst>
        </pc:spChg>
        <pc:picChg chg="add mod ord">
          <ac:chgData name="Hope Busak" userId="78f5795c-4fe9-410c-91dd-eaa6f3b101cf" providerId="ADAL" clId="{47C7F375-AA49-4571-AE18-1A5A8173DB02}" dt="2025-03-10T11:42:49.578" v="4246" actId="962"/>
          <ac:picMkLst>
            <pc:docMk/>
            <pc:sldMk cId="1402792248" sldId="298"/>
            <ac:picMk id="9" creationId="{341AC223-56F8-C786-8F51-B6DA294B460F}"/>
          </ac:picMkLst>
        </pc:picChg>
      </pc:sldChg>
      <pc:sldChg chg="addSp delSp modSp new mod">
        <pc:chgData name="Hope Busak" userId="78f5795c-4fe9-410c-91dd-eaa6f3b101cf" providerId="ADAL" clId="{47C7F375-AA49-4571-AE18-1A5A8173DB02}" dt="2025-03-10T11:52:20.109" v="4895" actId="962"/>
        <pc:sldMkLst>
          <pc:docMk/>
          <pc:sldMk cId="1208599620" sldId="299"/>
        </pc:sldMkLst>
        <pc:spChg chg="add del mod">
          <ac:chgData name="Hope Busak" userId="78f5795c-4fe9-410c-91dd-eaa6f3b101cf" providerId="ADAL" clId="{47C7F375-AA49-4571-AE18-1A5A8173DB02}" dt="2025-03-10T11:51:13.719" v="4887" actId="478"/>
          <ac:spMkLst>
            <pc:docMk/>
            <pc:sldMk cId="1208599620" sldId="299"/>
            <ac:spMk id="2" creationId="{D799614F-1B7D-D1B0-830E-7B27208D480B}"/>
          </ac:spMkLst>
        </pc:spChg>
        <pc:spChg chg="del">
          <ac:chgData name="Hope Busak" userId="78f5795c-4fe9-410c-91dd-eaa6f3b101cf" providerId="ADAL" clId="{47C7F375-AA49-4571-AE18-1A5A8173DB02}" dt="2025-03-10T11:32:18.833" v="2175" actId="478"/>
          <ac:spMkLst>
            <pc:docMk/>
            <pc:sldMk cId="1208599620" sldId="299"/>
            <ac:spMk id="3" creationId="{B4872BB8-39DB-FC7E-D87C-E96893B192A9}"/>
          </ac:spMkLst>
        </pc:spChg>
        <pc:spChg chg="del mod">
          <ac:chgData name="Hope Busak" userId="78f5795c-4fe9-410c-91dd-eaa6f3b101cf" providerId="ADAL" clId="{47C7F375-AA49-4571-AE18-1A5A8173DB02}" dt="2025-03-10T11:51:32.279" v="4890" actId="478"/>
          <ac:spMkLst>
            <pc:docMk/>
            <pc:sldMk cId="1208599620" sldId="299"/>
            <ac:spMk id="4" creationId="{CFB330B2-DE9B-457A-9225-0F166B770129}"/>
          </ac:spMkLst>
        </pc:spChg>
        <pc:spChg chg="del mod">
          <ac:chgData name="Hope Busak" userId="78f5795c-4fe9-410c-91dd-eaa6f3b101cf" providerId="ADAL" clId="{47C7F375-AA49-4571-AE18-1A5A8173DB02}" dt="2025-03-10T11:52:01.926" v="4892" actId="478"/>
          <ac:spMkLst>
            <pc:docMk/>
            <pc:sldMk cId="1208599620" sldId="299"/>
            <ac:spMk id="5" creationId="{3C2F811F-F7D1-4692-BD75-5426045EDCE2}"/>
          </ac:spMkLst>
        </pc:spChg>
        <pc:spChg chg="mod ord">
          <ac:chgData name="Hope Busak" userId="78f5795c-4fe9-410c-91dd-eaa6f3b101cf" providerId="ADAL" clId="{47C7F375-AA49-4571-AE18-1A5A8173DB02}" dt="2025-03-10T11:50:43.695" v="4869" actId="13244"/>
          <ac:spMkLst>
            <pc:docMk/>
            <pc:sldMk cId="1208599620" sldId="299"/>
            <ac:spMk id="6" creationId="{4EA5DB8F-7244-8310-587E-9F2C78D09E16}"/>
          </ac:spMkLst>
        </pc:spChg>
        <pc:spChg chg="mod ord">
          <ac:chgData name="Hope Busak" userId="78f5795c-4fe9-410c-91dd-eaa6f3b101cf" providerId="ADAL" clId="{47C7F375-AA49-4571-AE18-1A5A8173DB02}" dt="2025-03-10T11:50:34.804" v="4867" actId="13244"/>
          <ac:spMkLst>
            <pc:docMk/>
            <pc:sldMk cId="1208599620" sldId="299"/>
            <ac:spMk id="7" creationId="{47D5D4D1-25A8-AA09-43AA-F42ABE29266E}"/>
          </ac:spMkLst>
        </pc:spChg>
        <pc:spChg chg="mod ord">
          <ac:chgData name="Hope Busak" userId="78f5795c-4fe9-410c-91dd-eaa6f3b101cf" providerId="ADAL" clId="{47C7F375-AA49-4571-AE18-1A5A8173DB02}" dt="2025-03-10T11:50:37.726" v="4868" actId="13244"/>
          <ac:spMkLst>
            <pc:docMk/>
            <pc:sldMk cId="1208599620" sldId="299"/>
            <ac:spMk id="8" creationId="{BB11DE61-71A4-A2AF-6BE3-2FCCF169F2A8}"/>
          </ac:spMkLst>
        </pc:spChg>
        <pc:spChg chg="mod ord">
          <ac:chgData name="Hope Busak" userId="78f5795c-4fe9-410c-91dd-eaa6f3b101cf" providerId="ADAL" clId="{47C7F375-AA49-4571-AE18-1A5A8173DB02}" dt="2025-03-10T11:51:22.197" v="4888" actId="13244"/>
          <ac:spMkLst>
            <pc:docMk/>
            <pc:sldMk cId="1208599620" sldId="299"/>
            <ac:spMk id="9" creationId="{75C9603A-97EA-CCE9-EB23-C15BBF4A00B9}"/>
          </ac:spMkLst>
        </pc:spChg>
        <pc:spChg chg="mod ord">
          <ac:chgData name="Hope Busak" userId="78f5795c-4fe9-410c-91dd-eaa6f3b101cf" providerId="ADAL" clId="{47C7F375-AA49-4571-AE18-1A5A8173DB02}" dt="2025-03-10T11:51:40.942" v="4891" actId="13244"/>
          <ac:spMkLst>
            <pc:docMk/>
            <pc:sldMk cId="1208599620" sldId="299"/>
            <ac:spMk id="10" creationId="{7D29D615-72D8-0337-45C0-EF5119D0A13D}"/>
          </ac:spMkLst>
        </pc:spChg>
        <pc:spChg chg="mod">
          <ac:chgData name="Hope Busak" userId="78f5795c-4fe9-410c-91dd-eaa6f3b101cf" providerId="ADAL" clId="{47C7F375-AA49-4571-AE18-1A5A8173DB02}" dt="2025-03-10T11:33:27.753" v="2197" actId="6549"/>
          <ac:spMkLst>
            <pc:docMk/>
            <pc:sldMk cId="1208599620" sldId="299"/>
            <ac:spMk id="11" creationId="{25A773AB-E829-53E4-8D26-70BE14AEFB00}"/>
          </ac:spMkLst>
        </pc:spChg>
        <pc:spChg chg="mod">
          <ac:chgData name="Hope Busak" userId="78f5795c-4fe9-410c-91dd-eaa6f3b101cf" providerId="ADAL" clId="{47C7F375-AA49-4571-AE18-1A5A8173DB02}" dt="2025-03-10T11:52:20.109" v="4895" actId="962"/>
          <ac:spMkLst>
            <pc:docMk/>
            <pc:sldMk cId="1208599620" sldId="299"/>
            <ac:spMk id="12" creationId="{960E5D8D-4D5C-A3B1-4AF7-3A51F0AED393}"/>
          </ac:spMkLst>
        </pc:spChg>
        <pc:spChg chg="mod">
          <ac:chgData name="Hope Busak" userId="78f5795c-4fe9-410c-91dd-eaa6f3b101cf" providerId="ADAL" clId="{47C7F375-AA49-4571-AE18-1A5A8173DB02}" dt="2025-03-10T11:52:19.693" v="4894" actId="962"/>
          <ac:spMkLst>
            <pc:docMk/>
            <pc:sldMk cId="1208599620" sldId="299"/>
            <ac:spMk id="13" creationId="{94B4900E-534E-0A3C-D83D-65431A82EFD0}"/>
          </ac:spMkLst>
        </pc:spChg>
        <pc:spChg chg="mod ord">
          <ac:chgData name="Hope Busak" userId="78f5795c-4fe9-410c-91dd-eaa6f3b101cf" providerId="ADAL" clId="{47C7F375-AA49-4571-AE18-1A5A8173DB02}" dt="2025-03-10T11:50:29.992" v="4866"/>
          <ac:spMkLst>
            <pc:docMk/>
            <pc:sldMk cId="1208599620" sldId="299"/>
            <ac:spMk id="14" creationId="{CC652574-C97E-EBD6-A7D7-448EF833EBCC}"/>
          </ac:spMkLst>
        </pc:spChg>
        <pc:picChg chg="add del mod ord modCrop">
          <ac:chgData name="Hope Busak" userId="78f5795c-4fe9-410c-91dd-eaa6f3b101cf" providerId="ADAL" clId="{47C7F375-AA49-4571-AE18-1A5A8173DB02}" dt="2025-03-10T11:51:10.307" v="4886"/>
          <ac:picMkLst>
            <pc:docMk/>
            <pc:sldMk cId="1208599620" sldId="299"/>
            <ac:picMk id="16" creationId="{2578D7F0-836C-55CE-7776-1FD23DB7508F}"/>
          </ac:picMkLst>
        </pc:picChg>
        <pc:picChg chg="add mod ord modCrop">
          <ac:chgData name="Hope Busak" userId="78f5795c-4fe9-410c-91dd-eaa6f3b101cf" providerId="ADAL" clId="{47C7F375-AA49-4571-AE18-1A5A8173DB02}" dt="2025-03-10T11:51:28.550" v="4889" actId="13244"/>
          <ac:picMkLst>
            <pc:docMk/>
            <pc:sldMk cId="1208599620" sldId="299"/>
            <ac:picMk id="18" creationId="{CE53978C-1414-9824-0B1E-F026B488A019}"/>
          </ac:picMkLst>
        </pc:picChg>
        <pc:picChg chg="add mod ord modCrop">
          <ac:chgData name="Hope Busak" userId="78f5795c-4fe9-410c-91dd-eaa6f3b101cf" providerId="ADAL" clId="{47C7F375-AA49-4571-AE18-1A5A8173DB02}" dt="2025-03-10T11:52:13.549" v="4893" actId="13244"/>
          <ac:picMkLst>
            <pc:docMk/>
            <pc:sldMk cId="1208599620" sldId="299"/>
            <ac:picMk id="20" creationId="{005D9B04-9D44-D8B1-AB55-BC6941E134BD}"/>
          </ac:picMkLst>
        </pc:picChg>
      </pc:sldChg>
      <pc:sldChg chg="addSp delSp modSp new mod">
        <pc:chgData name="Hope Busak" userId="78f5795c-4fe9-410c-91dd-eaa6f3b101cf" providerId="ADAL" clId="{47C7F375-AA49-4571-AE18-1A5A8173DB02}" dt="2025-03-10T11:52:40.709" v="4900"/>
        <pc:sldMkLst>
          <pc:docMk/>
          <pc:sldMk cId="1062273649" sldId="300"/>
        </pc:sldMkLst>
        <pc:spChg chg="mod">
          <ac:chgData name="Hope Busak" userId="78f5795c-4fe9-410c-91dd-eaa6f3b101cf" providerId="ADAL" clId="{47C7F375-AA49-4571-AE18-1A5A8173DB02}" dt="2025-03-10T11:34:04.685" v="2203" actId="2710"/>
          <ac:spMkLst>
            <pc:docMk/>
            <pc:sldMk cId="1062273649" sldId="300"/>
            <ac:spMk id="2" creationId="{D09F72DB-8286-6672-7FB7-6445F8863D4C}"/>
          </ac:spMkLst>
        </pc:spChg>
        <pc:spChg chg="del">
          <ac:chgData name="Hope Busak" userId="78f5795c-4fe9-410c-91dd-eaa6f3b101cf" providerId="ADAL" clId="{47C7F375-AA49-4571-AE18-1A5A8173DB02}" dt="2025-03-05T10:00:17.595" v="1483"/>
          <ac:spMkLst>
            <pc:docMk/>
            <pc:sldMk cId="1062273649" sldId="300"/>
            <ac:spMk id="3" creationId="{EFEBF353-7AEA-37A9-8971-C6454EA37640}"/>
          </ac:spMkLst>
        </pc:spChg>
        <pc:spChg chg="mod ord">
          <ac:chgData name="Hope Busak" userId="78f5795c-4fe9-410c-91dd-eaa6f3b101cf" providerId="ADAL" clId="{47C7F375-AA49-4571-AE18-1A5A8173DB02}" dt="2025-03-10T11:52:32.479" v="4896"/>
          <ac:spMkLst>
            <pc:docMk/>
            <pc:sldMk cId="1062273649" sldId="300"/>
            <ac:spMk id="4" creationId="{CB46CB7F-81E7-C20A-CF6D-C15A54DB326B}"/>
          </ac:spMkLst>
        </pc:spChg>
        <pc:spChg chg="mod">
          <ac:chgData name="Hope Busak" userId="78f5795c-4fe9-410c-91dd-eaa6f3b101cf" providerId="ADAL" clId="{47C7F375-AA49-4571-AE18-1A5A8173DB02}" dt="2025-03-10T11:52:35.269" v="4897" actId="962"/>
          <ac:spMkLst>
            <pc:docMk/>
            <pc:sldMk cId="1062273649" sldId="300"/>
            <ac:spMk id="5" creationId="{E59A49A9-FA35-DBE7-73D6-DAD8544C230D}"/>
          </ac:spMkLst>
        </pc:spChg>
        <pc:spChg chg="mod">
          <ac:chgData name="Hope Busak" userId="78f5795c-4fe9-410c-91dd-eaa6f3b101cf" providerId="ADAL" clId="{47C7F375-AA49-4571-AE18-1A5A8173DB02}" dt="2025-03-10T11:52:35.627" v="4898" actId="962"/>
          <ac:spMkLst>
            <pc:docMk/>
            <pc:sldMk cId="1062273649" sldId="300"/>
            <ac:spMk id="6" creationId="{2B3922E8-F2FF-AA78-AD1B-5F934DA80DF4}"/>
          </ac:spMkLst>
        </pc:spChg>
        <pc:spChg chg="mod ord">
          <ac:chgData name="Hope Busak" userId="78f5795c-4fe9-410c-91dd-eaa6f3b101cf" providerId="ADAL" clId="{47C7F375-AA49-4571-AE18-1A5A8173DB02}" dt="2025-03-10T11:48:08.740" v="4815"/>
          <ac:spMkLst>
            <pc:docMk/>
            <pc:sldMk cId="1062273649" sldId="300"/>
            <ac:spMk id="7" creationId="{25761AE4-7125-40AD-9A3D-BE5278E93963}"/>
          </ac:spMkLst>
        </pc:spChg>
        <pc:picChg chg="add mod ord">
          <ac:chgData name="Hope Busak" userId="78f5795c-4fe9-410c-91dd-eaa6f3b101cf" providerId="ADAL" clId="{47C7F375-AA49-4571-AE18-1A5A8173DB02}" dt="2025-03-10T11:52:40.709" v="4900"/>
          <ac:picMkLst>
            <pc:docMk/>
            <pc:sldMk cId="1062273649" sldId="300"/>
            <ac:picMk id="9" creationId="{51C480D4-6B8D-6E9C-FBA8-02443EFF8933}"/>
          </ac:picMkLst>
        </pc:picChg>
      </pc:sldChg>
      <pc:sldChg chg="addSp delSp modSp new mod">
        <pc:chgData name="Hope Busak" userId="78f5795c-4fe9-410c-91dd-eaa6f3b101cf" providerId="ADAL" clId="{47C7F375-AA49-4571-AE18-1A5A8173DB02}" dt="2025-03-10T11:48:45.415" v="4840"/>
        <pc:sldMkLst>
          <pc:docMk/>
          <pc:sldMk cId="3671299975" sldId="301"/>
        </pc:sldMkLst>
        <pc:spChg chg="mod ord">
          <ac:chgData name="Hope Busak" userId="78f5795c-4fe9-410c-91dd-eaa6f3b101cf" providerId="ADAL" clId="{47C7F375-AA49-4571-AE18-1A5A8173DB02}" dt="2025-03-10T11:48:42.461" v="4833"/>
          <ac:spMkLst>
            <pc:docMk/>
            <pc:sldMk cId="3671299975" sldId="301"/>
            <ac:spMk id="2" creationId="{3B2AD34C-57F0-D148-5EC0-9F575C8EEE58}"/>
          </ac:spMkLst>
        </pc:spChg>
        <pc:spChg chg="mod ord">
          <ac:chgData name="Hope Busak" userId="78f5795c-4fe9-410c-91dd-eaa6f3b101cf" providerId="ADAL" clId="{47C7F375-AA49-4571-AE18-1A5A8173DB02}" dt="2025-03-10T11:48:43.824" v="4837"/>
          <ac:spMkLst>
            <pc:docMk/>
            <pc:sldMk cId="3671299975" sldId="301"/>
            <ac:spMk id="3" creationId="{3EA7439B-C151-4A66-F975-1D8A7428A74A}"/>
          </ac:spMkLst>
        </pc:spChg>
        <pc:spChg chg="mod">
          <ac:chgData name="Hope Busak" userId="78f5795c-4fe9-410c-91dd-eaa6f3b101cf" providerId="ADAL" clId="{47C7F375-AA49-4571-AE18-1A5A8173DB02}" dt="2025-03-10T11:34:44.661" v="2217" actId="1076"/>
          <ac:spMkLst>
            <pc:docMk/>
            <pc:sldMk cId="3671299975" sldId="301"/>
            <ac:spMk id="4" creationId="{8FCEB7BB-0E17-5610-1FE8-D8FB31146AC9}"/>
          </ac:spMkLst>
        </pc:spChg>
        <pc:spChg chg="del">
          <ac:chgData name="Hope Busak" userId="78f5795c-4fe9-410c-91dd-eaa6f3b101cf" providerId="ADAL" clId="{47C7F375-AA49-4571-AE18-1A5A8173DB02}" dt="2025-03-05T10:53:15.809" v="2090"/>
          <ac:spMkLst>
            <pc:docMk/>
            <pc:sldMk cId="3671299975" sldId="301"/>
            <ac:spMk id="5" creationId="{01B2CDF5-8CC6-4F5A-6961-B3991F6AC854}"/>
          </ac:spMkLst>
        </pc:spChg>
        <pc:spChg chg="mod ord">
          <ac:chgData name="Hope Busak" userId="78f5795c-4fe9-410c-91dd-eaa6f3b101cf" providerId="ADAL" clId="{47C7F375-AA49-4571-AE18-1A5A8173DB02}" dt="2025-03-10T11:48:45.415" v="4840"/>
          <ac:spMkLst>
            <pc:docMk/>
            <pc:sldMk cId="3671299975" sldId="301"/>
            <ac:spMk id="6" creationId="{6823AE2C-A7EC-851A-71B3-9AF03E025865}"/>
          </ac:spMkLst>
        </pc:spChg>
        <pc:picChg chg="add mod">
          <ac:chgData name="Hope Busak" userId="78f5795c-4fe9-410c-91dd-eaa6f3b101cf" providerId="ADAL" clId="{47C7F375-AA49-4571-AE18-1A5A8173DB02}" dt="2025-03-10T11:45:38.332" v="4744" actId="962"/>
          <ac:picMkLst>
            <pc:docMk/>
            <pc:sldMk cId="3671299975" sldId="301"/>
            <ac:picMk id="8" creationId="{6563CF94-5A0B-527B-B65A-9F10E01B4545}"/>
          </ac:picMkLst>
        </pc:picChg>
      </pc:sldChg>
      <pc:sldChg chg="modSp new del mod">
        <pc:chgData name="Hope Busak" userId="78f5795c-4fe9-410c-91dd-eaa6f3b101cf" providerId="ADAL" clId="{47C7F375-AA49-4571-AE18-1A5A8173DB02}" dt="2025-03-05T10:55:36.295" v="2109" actId="2696"/>
        <pc:sldMkLst>
          <pc:docMk/>
          <pc:sldMk cId="3878169426" sldId="302"/>
        </pc:sldMkLst>
        <pc:spChg chg="mod">
          <ac:chgData name="Hope Busak" userId="78f5795c-4fe9-410c-91dd-eaa6f3b101cf" providerId="ADAL" clId="{47C7F375-AA49-4571-AE18-1A5A8173DB02}" dt="2025-03-05T10:02:20.981" v="1625" actId="20577"/>
          <ac:spMkLst>
            <pc:docMk/>
            <pc:sldMk cId="3878169426" sldId="302"/>
            <ac:spMk id="4" creationId="{798148AB-D788-EA72-6A53-AD2D73B322C2}"/>
          </ac:spMkLst>
        </pc:spChg>
        <pc:spChg chg="mod">
          <ac:chgData name="Hope Busak" userId="78f5795c-4fe9-410c-91dd-eaa6f3b101cf" providerId="ADAL" clId="{47C7F375-AA49-4571-AE18-1A5A8173DB02}" dt="2025-03-05T10:01:09.652" v="1555" actId="20577"/>
          <ac:spMkLst>
            <pc:docMk/>
            <pc:sldMk cId="3878169426" sldId="302"/>
            <ac:spMk id="6" creationId="{6270E120-B06C-0789-3429-736015175454}"/>
          </ac:spMkLst>
        </pc:spChg>
      </pc:sldChg>
      <pc:sldChg chg="modSp new mod setBg">
        <pc:chgData name="Hope Busak" userId="78f5795c-4fe9-410c-91dd-eaa6f3b101cf" providerId="ADAL" clId="{47C7F375-AA49-4571-AE18-1A5A8173DB02}" dt="2025-03-10T11:48:58.641" v="4841"/>
        <pc:sldMkLst>
          <pc:docMk/>
          <pc:sldMk cId="2914235212" sldId="303"/>
        </pc:sldMkLst>
        <pc:spChg chg="mod ord">
          <ac:chgData name="Hope Busak" userId="78f5795c-4fe9-410c-91dd-eaa6f3b101cf" providerId="ADAL" clId="{47C7F375-AA49-4571-AE18-1A5A8173DB02}" dt="2025-03-10T11:48:58.641" v="4841"/>
          <ac:spMkLst>
            <pc:docMk/>
            <pc:sldMk cId="2914235212" sldId="303"/>
            <ac:spMk id="3" creationId="{1A8E839F-F431-63C0-0854-433F6001334B}"/>
          </ac:spMkLst>
        </pc:spChg>
      </pc:sldChg>
      <pc:sldChg chg="new del">
        <pc:chgData name="Hope Busak" userId="78f5795c-4fe9-410c-91dd-eaa6f3b101cf" providerId="ADAL" clId="{47C7F375-AA49-4571-AE18-1A5A8173DB02}" dt="2025-03-10T11:54:37.149" v="5009" actId="47"/>
        <pc:sldMkLst>
          <pc:docMk/>
          <pc:sldMk cId="1875437515" sldId="304"/>
        </pc:sldMkLst>
      </pc:sldChg>
      <pc:sldChg chg="modSp new mod">
        <pc:chgData name="Hope Busak" userId="78f5795c-4fe9-410c-91dd-eaa6f3b101cf" providerId="ADAL" clId="{47C7F375-AA49-4571-AE18-1A5A8173DB02}" dt="2025-03-10T11:56:30.668" v="5206" actId="20577"/>
        <pc:sldMkLst>
          <pc:docMk/>
          <pc:sldMk cId="4190750642" sldId="304"/>
        </pc:sldMkLst>
        <pc:spChg chg="mod">
          <ac:chgData name="Hope Busak" userId="78f5795c-4fe9-410c-91dd-eaa6f3b101cf" providerId="ADAL" clId="{47C7F375-AA49-4571-AE18-1A5A8173DB02}" dt="2025-03-10T11:56:30.668" v="5206" actId="20577"/>
          <ac:spMkLst>
            <pc:docMk/>
            <pc:sldMk cId="4190750642" sldId="304"/>
            <ac:spMk id="2" creationId="{5546E0B5-3FC4-EEDF-09B0-4983AB8BCDC3}"/>
          </ac:spMkLst>
        </pc:spChg>
        <pc:spChg chg="mod">
          <ac:chgData name="Hope Busak" userId="78f5795c-4fe9-410c-91dd-eaa6f3b101cf" providerId="ADAL" clId="{47C7F375-AA49-4571-AE18-1A5A8173DB02}" dt="2025-03-10T11:55:51.362" v="5167" actId="962"/>
          <ac:spMkLst>
            <pc:docMk/>
            <pc:sldMk cId="4190750642" sldId="304"/>
            <ac:spMk id="3" creationId="{E64A8D00-6505-BD3D-5D01-6C5D7F1BD8C3}"/>
          </ac:spMkLst>
        </pc:spChg>
        <pc:spChg chg="mod">
          <ac:chgData name="Hope Busak" userId="78f5795c-4fe9-410c-91dd-eaa6f3b101cf" providerId="ADAL" clId="{47C7F375-AA49-4571-AE18-1A5A8173DB02}" dt="2025-03-10T11:55:53.315" v="5168" actId="962"/>
          <ac:spMkLst>
            <pc:docMk/>
            <pc:sldMk cId="4190750642" sldId="304"/>
            <ac:spMk id="4" creationId="{B718C92A-15FC-E23B-476A-1D84655664DF}"/>
          </ac:spMkLst>
        </pc:spChg>
        <pc:spChg chg="mod ord">
          <ac:chgData name="Hope Busak" userId="78f5795c-4fe9-410c-91dd-eaa6f3b101cf" providerId="ADAL" clId="{47C7F375-AA49-4571-AE18-1A5A8173DB02}" dt="2025-03-10T11:55:48.893" v="5166"/>
          <ac:spMkLst>
            <pc:docMk/>
            <pc:sldMk cId="4190750642" sldId="304"/>
            <ac:spMk id="5" creationId="{043B071A-72CE-EC4E-81D4-9D5E8A267FAD}"/>
          </ac:spMkLst>
        </pc:spChg>
      </pc:sldChg>
    </pc:docChg>
  </pc:docChgLst>
  <pc:docChgLst>
    <pc:chgData name="Hope Busak" userId="78f5795c-4fe9-410c-91dd-eaa6f3b101cf" providerId="ADAL" clId="{8794EB60-8A92-4A3F-B4B6-EFCA6B77E380}"/>
    <pc:docChg chg="undo redo custSel modSld">
      <pc:chgData name="Hope Busak" userId="78f5795c-4fe9-410c-91dd-eaa6f3b101cf" providerId="ADAL" clId="{8794EB60-8A92-4A3F-B4B6-EFCA6B77E380}" dt="2025-04-02T13:54:43.531" v="79" actId="14100"/>
      <pc:docMkLst>
        <pc:docMk/>
      </pc:docMkLst>
      <pc:sldChg chg="modSp mod">
        <pc:chgData name="Hope Busak" userId="78f5795c-4fe9-410c-91dd-eaa6f3b101cf" providerId="ADAL" clId="{8794EB60-8A92-4A3F-B4B6-EFCA6B77E380}" dt="2025-04-02T08:44:43.812" v="0" actId="2711"/>
        <pc:sldMkLst>
          <pc:docMk/>
          <pc:sldMk cId="701013161" sldId="257"/>
        </pc:sldMkLst>
        <pc:spChg chg="mod">
          <ac:chgData name="Hope Busak" userId="78f5795c-4fe9-410c-91dd-eaa6f3b101cf" providerId="ADAL" clId="{8794EB60-8A92-4A3F-B4B6-EFCA6B77E380}" dt="2025-04-02T08:44:43.812" v="0" actId="2711"/>
          <ac:spMkLst>
            <pc:docMk/>
            <pc:sldMk cId="701013161" sldId="257"/>
            <ac:spMk id="3" creationId="{BA83EA11-8030-7C6D-AFF2-030C0947C93A}"/>
          </ac:spMkLst>
        </pc:spChg>
      </pc:sldChg>
      <pc:sldChg chg="modSp mod">
        <pc:chgData name="Hope Busak" userId="78f5795c-4fe9-410c-91dd-eaa6f3b101cf" providerId="ADAL" clId="{8794EB60-8A92-4A3F-B4B6-EFCA6B77E380}" dt="2025-04-02T08:45:56.923" v="15" actId="2711"/>
        <pc:sldMkLst>
          <pc:docMk/>
          <pc:sldMk cId="1717995233" sldId="279"/>
        </pc:sldMkLst>
        <pc:spChg chg="mod">
          <ac:chgData name="Hope Busak" userId="78f5795c-4fe9-410c-91dd-eaa6f3b101cf" providerId="ADAL" clId="{8794EB60-8A92-4A3F-B4B6-EFCA6B77E380}" dt="2025-04-02T08:45:56.923" v="15" actId="2711"/>
          <ac:spMkLst>
            <pc:docMk/>
            <pc:sldMk cId="1717995233" sldId="279"/>
            <ac:spMk id="5" creationId="{BC1DBC9E-4B6D-1CB9-A0CB-5E8B0BD3B585}"/>
          </ac:spMkLst>
        </pc:spChg>
      </pc:sldChg>
      <pc:sldChg chg="modSp mod">
        <pc:chgData name="Hope Busak" userId="78f5795c-4fe9-410c-91dd-eaa6f3b101cf" providerId="ADAL" clId="{8794EB60-8A92-4A3F-B4B6-EFCA6B77E380}" dt="2025-04-02T08:45:12.267" v="5" actId="2711"/>
        <pc:sldMkLst>
          <pc:docMk/>
          <pc:sldMk cId="1426524555" sldId="283"/>
        </pc:sldMkLst>
        <pc:spChg chg="mod">
          <ac:chgData name="Hope Busak" userId="78f5795c-4fe9-410c-91dd-eaa6f3b101cf" providerId="ADAL" clId="{8794EB60-8A92-4A3F-B4B6-EFCA6B77E380}" dt="2025-04-02T08:45:12.267" v="5" actId="2711"/>
          <ac:spMkLst>
            <pc:docMk/>
            <pc:sldMk cId="1426524555" sldId="283"/>
            <ac:spMk id="5" creationId="{11A23B69-9AEE-7A14-928A-C769CD0931EA}"/>
          </ac:spMkLst>
        </pc:spChg>
      </pc:sldChg>
      <pc:sldChg chg="modSp mod">
        <pc:chgData name="Hope Busak" userId="78f5795c-4fe9-410c-91dd-eaa6f3b101cf" providerId="ADAL" clId="{8794EB60-8A92-4A3F-B4B6-EFCA6B77E380}" dt="2025-04-02T08:45:38.417" v="10" actId="2711"/>
        <pc:sldMkLst>
          <pc:docMk/>
          <pc:sldMk cId="2510849197" sldId="292"/>
        </pc:sldMkLst>
        <pc:spChg chg="mod">
          <ac:chgData name="Hope Busak" userId="78f5795c-4fe9-410c-91dd-eaa6f3b101cf" providerId="ADAL" clId="{8794EB60-8A92-4A3F-B4B6-EFCA6B77E380}" dt="2025-04-02T08:45:38.417" v="10" actId="2711"/>
          <ac:spMkLst>
            <pc:docMk/>
            <pc:sldMk cId="2510849197" sldId="292"/>
            <ac:spMk id="7" creationId="{3DAF4429-F43D-420A-3E14-8D6AA76E2813}"/>
          </ac:spMkLst>
        </pc:spChg>
      </pc:sldChg>
      <pc:sldChg chg="modSp mod">
        <pc:chgData name="Hope Busak" userId="78f5795c-4fe9-410c-91dd-eaa6f3b101cf" providerId="ADAL" clId="{8794EB60-8A92-4A3F-B4B6-EFCA6B77E380}" dt="2025-04-02T08:45:19.146" v="6" actId="2711"/>
        <pc:sldMkLst>
          <pc:docMk/>
          <pc:sldMk cId="3014562477" sldId="293"/>
        </pc:sldMkLst>
        <pc:spChg chg="mod">
          <ac:chgData name="Hope Busak" userId="78f5795c-4fe9-410c-91dd-eaa6f3b101cf" providerId="ADAL" clId="{8794EB60-8A92-4A3F-B4B6-EFCA6B77E380}" dt="2025-04-02T08:45:19.146" v="6" actId="2711"/>
          <ac:spMkLst>
            <pc:docMk/>
            <pc:sldMk cId="3014562477" sldId="293"/>
            <ac:spMk id="2" creationId="{51907CCF-B0F4-69FE-0C10-20FE3B4C021D}"/>
          </ac:spMkLst>
        </pc:spChg>
      </pc:sldChg>
      <pc:sldChg chg="modSp mod">
        <pc:chgData name="Hope Busak" userId="78f5795c-4fe9-410c-91dd-eaa6f3b101cf" providerId="ADAL" clId="{8794EB60-8A92-4A3F-B4B6-EFCA6B77E380}" dt="2025-04-02T10:38:03.651" v="52" actId="20577"/>
        <pc:sldMkLst>
          <pc:docMk/>
          <pc:sldMk cId="2858752993" sldId="295"/>
        </pc:sldMkLst>
        <pc:spChg chg="mod">
          <ac:chgData name="Hope Busak" userId="78f5795c-4fe9-410c-91dd-eaa6f3b101cf" providerId="ADAL" clId="{8794EB60-8A92-4A3F-B4B6-EFCA6B77E380}" dt="2025-04-02T10:38:03.651" v="52" actId="20577"/>
          <ac:spMkLst>
            <pc:docMk/>
            <pc:sldMk cId="2858752993" sldId="295"/>
            <ac:spMk id="21" creationId="{3DAEED45-BAC5-541A-0C06-5B4479C1215A}"/>
          </ac:spMkLst>
        </pc:spChg>
      </pc:sldChg>
      <pc:sldChg chg="modSp mod">
        <pc:chgData name="Hope Busak" userId="78f5795c-4fe9-410c-91dd-eaa6f3b101cf" providerId="ADAL" clId="{8794EB60-8A92-4A3F-B4B6-EFCA6B77E380}" dt="2025-04-02T08:45:04.079" v="4" actId="2711"/>
        <pc:sldMkLst>
          <pc:docMk/>
          <pc:sldMk cId="1395037079" sldId="296"/>
        </pc:sldMkLst>
        <pc:spChg chg="mod">
          <ac:chgData name="Hope Busak" userId="78f5795c-4fe9-410c-91dd-eaa6f3b101cf" providerId="ADAL" clId="{8794EB60-8A92-4A3F-B4B6-EFCA6B77E380}" dt="2025-04-02T08:45:04.079" v="4" actId="2711"/>
          <ac:spMkLst>
            <pc:docMk/>
            <pc:sldMk cId="1395037079" sldId="296"/>
            <ac:spMk id="2" creationId="{961384F7-BA63-0D91-202B-DF8C523C9FF8}"/>
          </ac:spMkLst>
        </pc:spChg>
      </pc:sldChg>
      <pc:sldChg chg="modSp mod">
        <pc:chgData name="Hope Busak" userId="78f5795c-4fe9-410c-91dd-eaa6f3b101cf" providerId="ADAL" clId="{8794EB60-8A92-4A3F-B4B6-EFCA6B77E380}" dt="2025-04-02T08:44:59.686" v="3" actId="2711"/>
        <pc:sldMkLst>
          <pc:docMk/>
          <pc:sldMk cId="793310094" sldId="297"/>
        </pc:sldMkLst>
        <pc:spChg chg="mod">
          <ac:chgData name="Hope Busak" userId="78f5795c-4fe9-410c-91dd-eaa6f3b101cf" providerId="ADAL" clId="{8794EB60-8A92-4A3F-B4B6-EFCA6B77E380}" dt="2025-04-02T08:44:59.686" v="3" actId="2711"/>
          <ac:spMkLst>
            <pc:docMk/>
            <pc:sldMk cId="793310094" sldId="297"/>
            <ac:spMk id="4" creationId="{8A2739B6-7572-D670-D871-DC300812B17A}"/>
          </ac:spMkLst>
        </pc:spChg>
      </pc:sldChg>
      <pc:sldChg chg="modSp mod">
        <pc:chgData name="Hope Busak" userId="78f5795c-4fe9-410c-91dd-eaa6f3b101cf" providerId="ADAL" clId="{8794EB60-8A92-4A3F-B4B6-EFCA6B77E380}" dt="2025-04-02T08:45:23.719" v="7" actId="2711"/>
        <pc:sldMkLst>
          <pc:docMk/>
          <pc:sldMk cId="1402792248" sldId="298"/>
        </pc:sldMkLst>
        <pc:spChg chg="mod">
          <ac:chgData name="Hope Busak" userId="78f5795c-4fe9-410c-91dd-eaa6f3b101cf" providerId="ADAL" clId="{8794EB60-8A92-4A3F-B4B6-EFCA6B77E380}" dt="2025-04-02T08:45:23.719" v="7" actId="2711"/>
          <ac:spMkLst>
            <pc:docMk/>
            <pc:sldMk cId="1402792248" sldId="298"/>
            <ac:spMk id="4" creationId="{85513261-A50F-2E56-A8CA-DAEAC6507EE3}"/>
          </ac:spMkLst>
        </pc:spChg>
      </pc:sldChg>
      <pc:sldChg chg="modSp mod">
        <pc:chgData name="Hope Busak" userId="78f5795c-4fe9-410c-91dd-eaa6f3b101cf" providerId="ADAL" clId="{8794EB60-8A92-4A3F-B4B6-EFCA6B77E380}" dt="2025-04-02T08:45:28.834" v="8" actId="2711"/>
        <pc:sldMkLst>
          <pc:docMk/>
          <pc:sldMk cId="1208599620" sldId="299"/>
        </pc:sldMkLst>
        <pc:spChg chg="mod">
          <ac:chgData name="Hope Busak" userId="78f5795c-4fe9-410c-91dd-eaa6f3b101cf" providerId="ADAL" clId="{8794EB60-8A92-4A3F-B4B6-EFCA6B77E380}" dt="2025-04-02T08:45:28.834" v="8" actId="2711"/>
          <ac:spMkLst>
            <pc:docMk/>
            <pc:sldMk cId="1208599620" sldId="299"/>
            <ac:spMk id="14" creationId="{CC652574-C97E-EBD6-A7D7-448EF833EBCC}"/>
          </ac:spMkLst>
        </pc:spChg>
      </pc:sldChg>
      <pc:sldChg chg="modSp mod">
        <pc:chgData name="Hope Busak" userId="78f5795c-4fe9-410c-91dd-eaa6f3b101cf" providerId="ADAL" clId="{8794EB60-8A92-4A3F-B4B6-EFCA6B77E380}" dt="2025-04-02T08:45:32.742" v="9" actId="2711"/>
        <pc:sldMkLst>
          <pc:docMk/>
          <pc:sldMk cId="1062273649" sldId="300"/>
        </pc:sldMkLst>
        <pc:spChg chg="mod">
          <ac:chgData name="Hope Busak" userId="78f5795c-4fe9-410c-91dd-eaa6f3b101cf" providerId="ADAL" clId="{8794EB60-8A92-4A3F-B4B6-EFCA6B77E380}" dt="2025-04-02T08:45:32.742" v="9" actId="2711"/>
          <ac:spMkLst>
            <pc:docMk/>
            <pc:sldMk cId="1062273649" sldId="300"/>
            <ac:spMk id="7" creationId="{25761AE4-7125-40AD-9A3D-BE5278E93963}"/>
          </ac:spMkLst>
        </pc:spChg>
      </pc:sldChg>
      <pc:sldChg chg="modSp mod">
        <pc:chgData name="Hope Busak" userId="78f5795c-4fe9-410c-91dd-eaa6f3b101cf" providerId="ADAL" clId="{8794EB60-8A92-4A3F-B4B6-EFCA6B77E380}" dt="2025-04-02T08:45:44.589" v="11" actId="2711"/>
        <pc:sldMkLst>
          <pc:docMk/>
          <pc:sldMk cId="3671299975" sldId="301"/>
        </pc:sldMkLst>
        <pc:spChg chg="mod">
          <ac:chgData name="Hope Busak" userId="78f5795c-4fe9-410c-91dd-eaa6f3b101cf" providerId="ADAL" clId="{8794EB60-8A92-4A3F-B4B6-EFCA6B77E380}" dt="2025-04-02T08:45:44.589" v="11" actId="2711"/>
          <ac:spMkLst>
            <pc:docMk/>
            <pc:sldMk cId="3671299975" sldId="301"/>
            <ac:spMk id="6" creationId="{6823AE2C-A7EC-851A-71B3-9AF03E025865}"/>
          </ac:spMkLst>
        </pc:spChg>
      </pc:sldChg>
      <pc:sldChg chg="modSp mod">
        <pc:chgData name="Hope Busak" userId="78f5795c-4fe9-410c-91dd-eaa6f3b101cf" providerId="ADAL" clId="{8794EB60-8A92-4A3F-B4B6-EFCA6B77E380}" dt="2025-04-02T08:45:51.073" v="12" actId="2711"/>
        <pc:sldMkLst>
          <pc:docMk/>
          <pc:sldMk cId="2914235212" sldId="303"/>
        </pc:sldMkLst>
        <pc:spChg chg="mod">
          <ac:chgData name="Hope Busak" userId="78f5795c-4fe9-410c-91dd-eaa6f3b101cf" providerId="ADAL" clId="{8794EB60-8A92-4A3F-B4B6-EFCA6B77E380}" dt="2025-04-02T08:45:51.073" v="12" actId="2711"/>
          <ac:spMkLst>
            <pc:docMk/>
            <pc:sldMk cId="2914235212" sldId="303"/>
            <ac:spMk id="3" creationId="{1A8E839F-F431-63C0-0854-433F6001334B}"/>
          </ac:spMkLst>
        </pc:spChg>
      </pc:sldChg>
      <pc:sldChg chg="addSp modSp mod">
        <pc:chgData name="Hope Busak" userId="78f5795c-4fe9-410c-91dd-eaa6f3b101cf" providerId="ADAL" clId="{8794EB60-8A92-4A3F-B4B6-EFCA6B77E380}" dt="2025-04-02T13:54:43.531" v="79" actId="14100"/>
        <pc:sldMkLst>
          <pc:docMk/>
          <pc:sldMk cId="4190750642" sldId="304"/>
        </pc:sldMkLst>
        <pc:spChg chg="mod">
          <ac:chgData name="Hope Busak" userId="78f5795c-4fe9-410c-91dd-eaa6f3b101cf" providerId="ADAL" clId="{8794EB60-8A92-4A3F-B4B6-EFCA6B77E380}" dt="2025-04-02T08:47:24.461" v="16" actId="20577"/>
          <ac:spMkLst>
            <pc:docMk/>
            <pc:sldMk cId="4190750642" sldId="304"/>
            <ac:spMk id="2" creationId="{5546E0B5-3FC4-EEDF-09B0-4983AB8BCDC3}"/>
          </ac:spMkLst>
        </pc:spChg>
        <pc:spChg chg="mod">
          <ac:chgData name="Hope Busak" userId="78f5795c-4fe9-410c-91dd-eaa6f3b101cf" providerId="ADAL" clId="{8794EB60-8A92-4A3F-B4B6-EFCA6B77E380}" dt="2025-04-02T08:44:49.595" v="1" actId="2711"/>
          <ac:spMkLst>
            <pc:docMk/>
            <pc:sldMk cId="4190750642" sldId="304"/>
            <ac:spMk id="5" creationId="{043B071A-72CE-EC4E-81D4-9D5E8A267FAD}"/>
          </ac:spMkLst>
        </pc:spChg>
        <pc:spChg chg="add mod">
          <ac:chgData name="Hope Busak" userId="78f5795c-4fe9-410c-91dd-eaa6f3b101cf" providerId="ADAL" clId="{8794EB60-8A92-4A3F-B4B6-EFCA6B77E380}" dt="2025-04-02T13:54:43.531" v="79" actId="14100"/>
          <ac:spMkLst>
            <pc:docMk/>
            <pc:sldMk cId="4190750642" sldId="304"/>
            <ac:spMk id="6" creationId="{BD6AA13F-0FA2-FD5D-8711-ACAB9A47A0F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04EA66E5-D4C8-451A-A79A-62EFF545038A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8F713160-4364-49B7-B6F4-0223795F11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079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ttom banner">
            <a:extLst>
              <a:ext uri="{FF2B5EF4-FFF2-40B4-BE49-F238E27FC236}">
                <a16:creationId xmlns:a16="http://schemas.microsoft.com/office/drawing/2014/main" id="{36FB6202-7FD1-4A91-93D0-8904ADFEDCBB}"/>
              </a:ext>
            </a:extLst>
          </p:cNvPr>
          <p:cNvSpPr/>
          <p:nvPr userDrawn="1"/>
        </p:nvSpPr>
        <p:spPr>
          <a:xfrm>
            <a:off x="0" y="6413500"/>
            <a:ext cx="12180888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39A9E7-7DFD-4304-B14C-F50460490A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179BA-C53D-437A-8529-158C568EF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574" y="378762"/>
            <a:ext cx="9921876" cy="646331"/>
          </a:xfrm>
          <a:noFill/>
        </p:spPr>
        <p:txBody>
          <a:bodyPr lIns="0" tIns="0" rIns="0" bIns="0" anchor="t" anchorCtr="0">
            <a:sp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7EE45D-E0C1-48D2-8EF2-A4004856C5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689" y="450000"/>
            <a:ext cx="900000" cy="90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6825A-64D2-4179-ABDE-091DF4317E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402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B7934F-7DE4-40E4-971C-C269987F80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2138" y="1973180"/>
            <a:ext cx="5757311" cy="3984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E6B624-1600-4E2D-814A-46239E4597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4875" y="1350963"/>
            <a:ext cx="3574800" cy="3574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0A9A24-ADA9-410D-9DD3-6E3D16FDD4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8962" y="1350963"/>
            <a:ext cx="5760487" cy="4175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2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2DDAE07-92C3-483A-973B-F000A7411A9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5CA894-1A99-45F2-8238-D5670A78D4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4EE164-23F0-45F4-8BA7-D8EB3982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558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26316-5513-4B43-BF5E-C7B2D4A1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B7934F-7DE4-40E4-971C-C269987F80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7575" y="1973180"/>
            <a:ext cx="5438224" cy="3984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E6B624-1600-4E2D-814A-46239E4597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92400" y="1350963"/>
            <a:ext cx="3574800" cy="3574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0A9A24-ADA9-410D-9DD3-6E3D16FDD4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0750" y="1350963"/>
            <a:ext cx="5435049" cy="4175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2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0DEBDC-B100-4188-A083-EBD7A21BBF6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4FA34-DD09-46D7-B5A0-979BEB01D6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66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26316-5513-4B43-BF5E-C7B2D4A1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B7934F-7DE4-40E4-971C-C269987F80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5" y="1931905"/>
            <a:ext cx="3671639" cy="40259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E6B624-1600-4E2D-814A-46239E459788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918833" y="1350963"/>
            <a:ext cx="3240000" cy="324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0A9A24-ADA9-410D-9DD3-6E3D16FDD4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575" y="1350963"/>
            <a:ext cx="3671640" cy="4175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200" b="1">
                <a:latin typeface="+mj-lt"/>
              </a:defRPr>
            </a:lvl1pPr>
          </a:lstStyle>
          <a:p>
            <a:pPr lvl="0"/>
            <a:r>
              <a:rPr lang="en-GB"/>
              <a:t>Click to edit text styles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65CEA26-B63D-4044-A78E-37B662E7E2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2833" y="1353369"/>
            <a:ext cx="2536617" cy="154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687F7108-2743-45A6-A30F-5FA8A75950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02833" y="3045369"/>
            <a:ext cx="2536617" cy="154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AAE8DD-DAD5-57C3-A00B-AA666B1571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AF135-4759-C1C5-1546-F7CD57ABC2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6628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B7934F-7DE4-40E4-971C-C269987F80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575" y="2699073"/>
            <a:ext cx="4733967" cy="2329200"/>
          </a:xfrm>
          <a:solidFill>
            <a:srgbClr val="A4D9ED"/>
          </a:solidFill>
        </p:spPr>
        <p:txBody>
          <a:bodyPr lIns="360000" tIns="360000" rIns="360000" bIns="360000" anchor="ctr" anchorCtr="1"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Use this shape as a 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0A9A24-ADA9-410D-9DD3-6E3D16FDD4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7575" y="1304454"/>
            <a:ext cx="4107625" cy="4175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41D49F9-B3D6-4C52-B33F-B4EDF399CE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699073"/>
            <a:ext cx="4733966" cy="2329200"/>
          </a:xfrm>
          <a:solidFill>
            <a:srgbClr val="A4D9ED"/>
          </a:solidFill>
        </p:spPr>
        <p:txBody>
          <a:bodyPr lIns="360000" tIns="360000" rIns="360000" bIns="360000" anchor="ctr" anchorCtr="1"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Use this shape as a placeholder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6BE89F-F732-4DF7-8477-32031DB0EA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7575" y="2252596"/>
            <a:ext cx="4733967" cy="256802"/>
          </a:xfrm>
        </p:spPr>
        <p:txBody>
          <a:bodyPr wrap="square">
            <a:spAutoFit/>
          </a:bodyPr>
          <a:lstStyle>
            <a:lvl1pPr marL="0" indent="0">
              <a:buNone/>
              <a:defRPr sz="17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4CE8C5E-F552-4836-9B21-38E5708EAA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1" y="2252596"/>
            <a:ext cx="4733966" cy="256802"/>
          </a:xfrm>
        </p:spPr>
        <p:txBody>
          <a:bodyPr wrap="square">
            <a:spAutoFit/>
          </a:bodyPr>
          <a:lstStyle>
            <a:lvl1pPr marL="0" indent="0">
              <a:buNone/>
              <a:defRPr sz="17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DDB4DC5-9822-4D8E-9181-7D45652663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6513" y="5342304"/>
            <a:ext cx="4734988" cy="613940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8429A76B-C9B1-4204-8096-FB53C1B659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5342304"/>
            <a:ext cx="4733966" cy="613940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02870-2FF8-493B-9AB4-EF856A0277D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2662A-7940-4F8F-8778-15E40A18022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186019-AD94-44D6-82AA-CED34873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913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B7934F-7DE4-40E4-971C-C269987F80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575" y="2699073"/>
            <a:ext cx="3301200" cy="2329200"/>
          </a:xfrm>
          <a:solidFill>
            <a:srgbClr val="A4D9ED"/>
          </a:solidFill>
        </p:spPr>
        <p:txBody>
          <a:bodyPr lIns="360000" tIns="360000" rIns="360000" bIns="360000" anchor="ctr" anchorCtr="1"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Use this shape as a 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0A9A24-ADA9-410D-9DD3-6E3D16FDD4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7575" y="1304454"/>
            <a:ext cx="4107624" cy="4175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41D49F9-B3D6-4C52-B33F-B4EDF399CE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7969" y="2699073"/>
            <a:ext cx="3301200" cy="2329200"/>
          </a:xfrm>
          <a:solidFill>
            <a:srgbClr val="A4D9ED"/>
          </a:solidFill>
        </p:spPr>
        <p:txBody>
          <a:bodyPr lIns="360000" tIns="360000" rIns="360000" bIns="360000" anchor="ctr" anchorCtr="1"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Use this shape as a placeholder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7020EF3-60B1-4FB5-A84E-D3ECF30FD0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38363" y="2699073"/>
            <a:ext cx="3301200" cy="2329200"/>
          </a:xfrm>
          <a:solidFill>
            <a:srgbClr val="A4D9ED"/>
          </a:solidFill>
        </p:spPr>
        <p:txBody>
          <a:bodyPr lIns="360000" tIns="360000" rIns="360000" bIns="360000" anchor="ctr" anchorCtr="1"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Use this shape as a placeholder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6BE89F-F732-4DF7-8477-32031DB0EA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7575" y="2252596"/>
            <a:ext cx="3301200" cy="256802"/>
          </a:xfrm>
        </p:spPr>
        <p:txBody>
          <a:bodyPr>
            <a:spAutoFit/>
          </a:bodyPr>
          <a:lstStyle>
            <a:lvl1pPr marL="0" indent="0">
              <a:buNone/>
              <a:defRPr sz="17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4CE8C5E-F552-4836-9B21-38E5708EAA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77969" y="2252596"/>
            <a:ext cx="3301200" cy="256802"/>
          </a:xfrm>
        </p:spPr>
        <p:txBody>
          <a:bodyPr>
            <a:spAutoFit/>
          </a:bodyPr>
          <a:lstStyle>
            <a:lvl1pPr marL="0" indent="0">
              <a:buNone/>
              <a:defRPr sz="17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9C61645-EA0D-462A-8656-16BA9585FB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38363" y="2252596"/>
            <a:ext cx="3301200" cy="256802"/>
          </a:xfrm>
        </p:spPr>
        <p:txBody>
          <a:bodyPr>
            <a:spAutoFit/>
          </a:bodyPr>
          <a:lstStyle>
            <a:lvl1pPr marL="0" indent="0">
              <a:buNone/>
              <a:defRPr sz="17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DDB4DC5-9822-4D8E-9181-7D45652663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7575" y="5342305"/>
            <a:ext cx="3301200" cy="613940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8429A76B-C9B1-4204-8096-FB53C1B659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77969" y="5342305"/>
            <a:ext cx="3301200" cy="613940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A3FB3305-0CC4-4F60-B01A-FB6045DE89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38363" y="5342305"/>
            <a:ext cx="3301200" cy="613940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356651-02DB-400E-9785-038DEED5BFD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4D2EF-4111-49BB-A2D3-285AC7C4073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24240D-2379-4E6B-8271-7CC2BFBBA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590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ttom banner">
            <a:extLst>
              <a:ext uri="{FF2B5EF4-FFF2-40B4-BE49-F238E27FC236}">
                <a16:creationId xmlns:a16="http://schemas.microsoft.com/office/drawing/2014/main" id="{DB920176-AE4C-4FAF-985A-D99468A1B27D}"/>
              </a:ext>
            </a:extLst>
          </p:cNvPr>
          <p:cNvSpPr/>
          <p:nvPr userDrawn="1"/>
        </p:nvSpPr>
        <p:spPr>
          <a:xfrm>
            <a:off x="0" y="6413500"/>
            <a:ext cx="12180889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26316-5513-4B43-BF5E-C7B2D4A15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575" y="895050"/>
            <a:ext cx="4470401" cy="2533950"/>
          </a:xfrm>
        </p:spPr>
        <p:txBody>
          <a:bodyPr lIns="450000" tIns="450000" rIns="450000" bIns="45000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Quote or Statement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AF115-BEC7-45F7-9D79-13DCB417E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26F38-A32E-4F3C-89D1-363229DB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174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vron/Ale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ttom banner">
            <a:extLst>
              <a:ext uri="{FF2B5EF4-FFF2-40B4-BE49-F238E27FC236}">
                <a16:creationId xmlns:a16="http://schemas.microsoft.com/office/drawing/2014/main" id="{DB920176-AE4C-4FAF-985A-D99468A1B27D}"/>
              </a:ext>
            </a:extLst>
          </p:cNvPr>
          <p:cNvSpPr/>
          <p:nvPr userDrawn="1"/>
        </p:nvSpPr>
        <p:spPr>
          <a:xfrm>
            <a:off x="0" y="6413500"/>
            <a:ext cx="12180889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AF115-BEC7-45F7-9D79-13DCB417E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26F38-A32E-4F3C-89D1-363229DB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6FA24-5FD1-9544-B28A-F3CF6AA9EB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23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972620A-C2E2-4F3C-8494-488CA1C4B9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575" y="895051"/>
            <a:ext cx="4470401" cy="2533950"/>
          </a:xfrm>
          <a:solidFill>
            <a:schemeClr val="accent3">
              <a:alpha val="80000"/>
            </a:schemeClr>
          </a:solidFill>
        </p:spPr>
        <p:txBody>
          <a:bodyPr wrap="square" lIns="450000" tIns="446400" rIns="450000" bIns="450000" anchor="t" anchorCtr="0">
            <a:no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GB"/>
              <a:t>Move, resize and recolour</a:t>
            </a:r>
          </a:p>
        </p:txBody>
      </p:sp>
    </p:spTree>
    <p:extLst>
      <p:ext uri="{BB962C8B-B14F-4D97-AF65-F5344CB8AC3E}">
        <p14:creationId xmlns:p14="http://schemas.microsoft.com/office/powerpoint/2010/main" val="206766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ttom banner">
            <a:extLst>
              <a:ext uri="{FF2B5EF4-FFF2-40B4-BE49-F238E27FC236}">
                <a16:creationId xmlns:a16="http://schemas.microsoft.com/office/drawing/2014/main" id="{C54E8701-3893-4A6E-BB01-F5CBD6F8AC33}"/>
              </a:ext>
            </a:extLst>
          </p:cNvPr>
          <p:cNvSpPr/>
          <p:nvPr userDrawn="1"/>
        </p:nvSpPr>
        <p:spPr>
          <a:xfrm>
            <a:off x="0" y="6413500"/>
            <a:ext cx="12180889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E70F5-BD1F-4CCB-A8F8-E1B64BC529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969F3-E768-4EDA-A6FF-822AEE0E98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AF9912-8BFA-4E2E-9313-A8AC3CD0EB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574" y="1299263"/>
            <a:ext cx="4619625" cy="1762125"/>
          </a:xfrm>
        </p:spPr>
        <p:txBody>
          <a:bodyPr/>
          <a:lstStyle>
            <a:lvl1pPr marL="0" indent="0">
              <a:lnSpc>
                <a:spcPts val="2500"/>
              </a:lnSpc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A28BF-7A9C-4020-916A-ECA8D4BF3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A4D9ED"/>
                </a:solidFill>
              </a:defRPr>
            </a:lvl1pPr>
          </a:lstStyle>
          <a:p>
            <a:r>
              <a:rPr lang="en-GB"/>
              <a:t>Click to add contact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40E2F7-CDF7-CB4B-A49E-42048ED2E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6459" y="3992400"/>
            <a:ext cx="4183200" cy="15942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C4AD74-ABDF-43B0-95AA-D41484B78BC9}"/>
              </a:ext>
            </a:extLst>
          </p:cNvPr>
          <p:cNvCxnSpPr>
            <a:cxnSpLocks/>
          </p:cNvCxnSpPr>
          <p:nvPr userDrawn="1"/>
        </p:nvCxnSpPr>
        <p:spPr>
          <a:xfrm>
            <a:off x="899736" y="3992400"/>
            <a:ext cx="585122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F83CFF-9B08-47C8-A529-8FFFD80ED493}"/>
              </a:ext>
            </a:extLst>
          </p:cNvPr>
          <p:cNvCxnSpPr>
            <a:cxnSpLocks/>
          </p:cNvCxnSpPr>
          <p:nvPr userDrawn="1"/>
        </p:nvCxnSpPr>
        <p:spPr>
          <a:xfrm>
            <a:off x="899736" y="5556414"/>
            <a:ext cx="585122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7880465-EC74-994F-94DC-1059CE3BEDD7}"/>
              </a:ext>
            </a:extLst>
          </p:cNvPr>
          <p:cNvSpPr/>
          <p:nvPr userDrawn="1"/>
        </p:nvSpPr>
        <p:spPr>
          <a:xfrm>
            <a:off x="809937" y="4055332"/>
            <a:ext cx="2568232" cy="3646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en-GB" sz="1000" b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Stay connected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59AF41-80E4-814D-ABAE-4D12BE978C30}"/>
              </a:ext>
            </a:extLst>
          </p:cNvPr>
          <p:cNvSpPr/>
          <p:nvPr userDrawn="1"/>
        </p:nvSpPr>
        <p:spPr>
          <a:xfrm>
            <a:off x="809935" y="4395610"/>
            <a:ext cx="3476974" cy="430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Keep up to date with the latest thinking, news, events, and information from the RSPB in your local community.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664357-7ABF-B84F-8930-191D3ABF60EE}"/>
              </a:ext>
            </a:extLst>
          </p:cNvPr>
          <p:cNvSpPr/>
          <p:nvPr userDrawn="1"/>
        </p:nvSpPr>
        <p:spPr>
          <a:xfrm>
            <a:off x="5559353" y="4054473"/>
            <a:ext cx="1365192" cy="3646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en-GB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Head Office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316B12-1FC1-7F4A-979F-80BB9DED103F}"/>
              </a:ext>
            </a:extLst>
          </p:cNvPr>
          <p:cNvSpPr/>
          <p:nvPr userDrawn="1"/>
        </p:nvSpPr>
        <p:spPr>
          <a:xfrm>
            <a:off x="5559351" y="4394751"/>
            <a:ext cx="1185069" cy="78951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RSPB The Lodge</a:t>
            </a:r>
          </a:p>
          <a:p>
            <a:pPr>
              <a:lnSpc>
                <a:spcPts val="1400"/>
              </a:lnSpc>
            </a:pPr>
            <a:r>
              <a:rPr lang="en-GB" sz="9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Potton Road</a:t>
            </a:r>
          </a:p>
          <a:p>
            <a:pPr>
              <a:lnSpc>
                <a:spcPts val="1400"/>
              </a:lnSpc>
            </a:pPr>
            <a:r>
              <a:rPr lang="en-GB" sz="9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</a:p>
          <a:p>
            <a:pPr>
              <a:lnSpc>
                <a:spcPts val="1400"/>
              </a:lnSpc>
            </a:pPr>
            <a:r>
              <a:rPr lang="en-GB" sz="9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SG19 2DL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4645997-5B25-354F-ADBB-17585ADF7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355" y="5038041"/>
            <a:ext cx="291600" cy="291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2519566-D1D5-C047-90AA-93588FB79198}"/>
              </a:ext>
            </a:extLst>
          </p:cNvPr>
          <p:cNvSpPr/>
          <p:nvPr userDrawn="1"/>
        </p:nvSpPr>
        <p:spPr>
          <a:xfrm>
            <a:off x="1157064" y="5060664"/>
            <a:ext cx="1163448" cy="250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</a:rPr>
              <a:t>@</a:t>
            </a:r>
            <a:r>
              <a:rPr lang="en-GB" sz="900" dirty="0" err="1">
                <a:solidFill>
                  <a:schemeClr val="bg1"/>
                </a:solidFill>
              </a:rPr>
              <a:t>Natures_Voice</a:t>
            </a:r>
            <a:endParaRPr lang="en-GB" sz="9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40DAA3-48E2-9945-A93A-9A6652A5E10D}"/>
              </a:ext>
            </a:extLst>
          </p:cNvPr>
          <p:cNvSpPr/>
          <p:nvPr userDrawn="1"/>
        </p:nvSpPr>
        <p:spPr>
          <a:xfrm>
            <a:off x="2650887" y="5060664"/>
            <a:ext cx="1263537" cy="250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@TheRSPB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5F98B8-DAFE-654F-A4EE-B2CBE1CCCD9C}"/>
              </a:ext>
            </a:extLst>
          </p:cNvPr>
          <p:cNvSpPr/>
          <p:nvPr userDrawn="1"/>
        </p:nvSpPr>
        <p:spPr>
          <a:xfrm>
            <a:off x="3845481" y="5060664"/>
            <a:ext cx="1359262" cy="250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@RSPB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ED3B260B-5588-7E4E-A3A9-68C4DE239C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68" y="5038041"/>
            <a:ext cx="288248" cy="29160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356CD77-1747-EF4A-910C-46427BC39F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76" y="5038041"/>
            <a:ext cx="291600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94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ttom banner">
            <a:extLst>
              <a:ext uri="{FF2B5EF4-FFF2-40B4-BE49-F238E27FC236}">
                <a16:creationId xmlns:a16="http://schemas.microsoft.com/office/drawing/2014/main" id="{C54E8701-3893-4A6E-BB01-F5CBD6F8AC33}"/>
              </a:ext>
            </a:extLst>
          </p:cNvPr>
          <p:cNvSpPr/>
          <p:nvPr userDrawn="1"/>
        </p:nvSpPr>
        <p:spPr>
          <a:xfrm>
            <a:off x="0" y="6413500"/>
            <a:ext cx="12180889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E70F5-BD1F-4CCB-A8F8-E1B64BC529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969F3-E768-4EDA-A6FF-822AEE0E98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AF9912-8BFA-4E2E-9313-A8AC3CD0EB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574" y="1299263"/>
            <a:ext cx="4619625" cy="1762125"/>
          </a:xfrm>
        </p:spPr>
        <p:txBody>
          <a:bodyPr/>
          <a:lstStyle>
            <a:lvl1pPr marL="0" indent="0">
              <a:lnSpc>
                <a:spcPts val="2500"/>
              </a:lnSpc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A28BF-7A9C-4020-916A-ECA8D4BF3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A4D9ED"/>
                </a:solidFill>
              </a:defRPr>
            </a:lvl1pPr>
          </a:lstStyle>
          <a:p>
            <a:r>
              <a:rPr lang="en-GB"/>
              <a:t>Click to add contact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40E2F7-CDF7-CB4B-A49E-42048ED2E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6459" y="3992400"/>
            <a:ext cx="4183200" cy="15942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C4AD74-ABDF-43B0-95AA-D41484B78BC9}"/>
              </a:ext>
            </a:extLst>
          </p:cNvPr>
          <p:cNvCxnSpPr>
            <a:cxnSpLocks/>
          </p:cNvCxnSpPr>
          <p:nvPr userDrawn="1"/>
        </p:nvCxnSpPr>
        <p:spPr>
          <a:xfrm>
            <a:off x="899736" y="3992400"/>
            <a:ext cx="6089787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F83CFF-9B08-47C8-A529-8FFFD80ED493}"/>
              </a:ext>
            </a:extLst>
          </p:cNvPr>
          <p:cNvCxnSpPr>
            <a:cxnSpLocks/>
          </p:cNvCxnSpPr>
          <p:nvPr userDrawn="1"/>
        </p:nvCxnSpPr>
        <p:spPr>
          <a:xfrm>
            <a:off x="899736" y="5556414"/>
            <a:ext cx="6089787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7880465-EC74-994F-94DC-1059CE3BEDD7}"/>
              </a:ext>
            </a:extLst>
          </p:cNvPr>
          <p:cNvSpPr/>
          <p:nvPr userDrawn="1"/>
        </p:nvSpPr>
        <p:spPr>
          <a:xfrm>
            <a:off x="809937" y="4055332"/>
            <a:ext cx="2568232" cy="3646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en-GB" sz="1000" b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Stay connected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59AF41-80E4-814D-ABAE-4D12BE978C30}"/>
              </a:ext>
            </a:extLst>
          </p:cNvPr>
          <p:cNvSpPr/>
          <p:nvPr userDrawn="1"/>
        </p:nvSpPr>
        <p:spPr>
          <a:xfrm>
            <a:off x="809935" y="4395610"/>
            <a:ext cx="3476974" cy="430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Keep up to date with the latest thinking, news, events, and information from the RSPB in your local community.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664357-7ABF-B84F-8930-191D3ABF60EE}"/>
              </a:ext>
            </a:extLst>
          </p:cNvPr>
          <p:cNvSpPr/>
          <p:nvPr userDrawn="1"/>
        </p:nvSpPr>
        <p:spPr>
          <a:xfrm>
            <a:off x="5559353" y="4054473"/>
            <a:ext cx="1365192" cy="3646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en-GB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RSPB CYMRU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316B12-1FC1-7F4A-979F-80BB9DED103F}"/>
              </a:ext>
            </a:extLst>
          </p:cNvPr>
          <p:cNvSpPr/>
          <p:nvPr userDrawn="1"/>
        </p:nvSpPr>
        <p:spPr>
          <a:xfrm>
            <a:off x="5559351" y="4394751"/>
            <a:ext cx="1591338" cy="78951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Castlebridge 3</a:t>
            </a:r>
          </a:p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5-19 Cowbridge Road</a:t>
            </a:r>
          </a:p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East, Cardiff</a:t>
            </a:r>
          </a:p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CF11 9AB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4645997-5B25-354F-ADBB-17585ADF7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355" y="5038041"/>
            <a:ext cx="291600" cy="291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2519566-D1D5-C047-90AA-93588FB79198}"/>
              </a:ext>
            </a:extLst>
          </p:cNvPr>
          <p:cNvSpPr/>
          <p:nvPr userDrawn="1"/>
        </p:nvSpPr>
        <p:spPr>
          <a:xfrm>
            <a:off x="1157064" y="5060664"/>
            <a:ext cx="1163448" cy="250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GB" sz="9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RSPBCymru</a:t>
            </a:r>
            <a:endParaRPr lang="en-GB" sz="9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40DAA3-48E2-9945-A93A-9A6652A5E10D}"/>
              </a:ext>
            </a:extLst>
          </p:cNvPr>
          <p:cNvSpPr/>
          <p:nvPr userDrawn="1"/>
        </p:nvSpPr>
        <p:spPr>
          <a:xfrm>
            <a:off x="2538194" y="5060664"/>
            <a:ext cx="1263537" cy="250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GB" sz="9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TheRSPBCymru</a:t>
            </a:r>
            <a:endParaRPr lang="en-GB" sz="9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5F98B8-DAFE-654F-A4EE-B2CBE1CCCD9C}"/>
              </a:ext>
            </a:extLst>
          </p:cNvPr>
          <p:cNvSpPr/>
          <p:nvPr userDrawn="1"/>
        </p:nvSpPr>
        <p:spPr>
          <a:xfrm>
            <a:off x="4111851" y="5060664"/>
            <a:ext cx="1359262" cy="250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@RSPB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ED3B260B-5588-7E4E-A3A9-68C4DE239C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75" y="5038041"/>
            <a:ext cx="288248" cy="29160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356CD77-1747-EF4A-910C-46427BC39F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946" y="5038041"/>
            <a:ext cx="291600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56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ttom banner">
            <a:extLst>
              <a:ext uri="{FF2B5EF4-FFF2-40B4-BE49-F238E27FC236}">
                <a16:creationId xmlns:a16="http://schemas.microsoft.com/office/drawing/2014/main" id="{C54E8701-3893-4A6E-BB01-F5CBD6F8AC33}"/>
              </a:ext>
            </a:extLst>
          </p:cNvPr>
          <p:cNvSpPr/>
          <p:nvPr userDrawn="1"/>
        </p:nvSpPr>
        <p:spPr>
          <a:xfrm>
            <a:off x="0" y="6413500"/>
            <a:ext cx="12180889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E70F5-BD1F-4CCB-A8F8-E1B64BC529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969F3-E768-4EDA-A6FF-822AEE0E98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AF9912-8BFA-4E2E-9313-A8AC3CD0EB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574" y="1299263"/>
            <a:ext cx="4619625" cy="1762125"/>
          </a:xfrm>
        </p:spPr>
        <p:txBody>
          <a:bodyPr/>
          <a:lstStyle>
            <a:lvl1pPr marL="0" indent="0">
              <a:lnSpc>
                <a:spcPts val="2500"/>
              </a:lnSpc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A28BF-7A9C-4020-916A-ECA8D4BF3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A4D9ED"/>
                </a:solidFill>
              </a:defRPr>
            </a:lvl1pPr>
          </a:lstStyle>
          <a:p>
            <a:r>
              <a:rPr lang="en-GB"/>
              <a:t>Click to add contact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40E2F7-CDF7-CB4B-A49E-42048ED2E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6459" y="3992400"/>
            <a:ext cx="4183200" cy="15942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C4AD74-ABDF-43B0-95AA-D41484B78BC9}"/>
              </a:ext>
            </a:extLst>
          </p:cNvPr>
          <p:cNvCxnSpPr>
            <a:cxnSpLocks/>
          </p:cNvCxnSpPr>
          <p:nvPr userDrawn="1"/>
        </p:nvCxnSpPr>
        <p:spPr>
          <a:xfrm>
            <a:off x="899736" y="3992400"/>
            <a:ext cx="585122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F83CFF-9B08-47C8-A529-8FFFD80ED493}"/>
              </a:ext>
            </a:extLst>
          </p:cNvPr>
          <p:cNvCxnSpPr>
            <a:cxnSpLocks/>
          </p:cNvCxnSpPr>
          <p:nvPr userDrawn="1"/>
        </p:nvCxnSpPr>
        <p:spPr>
          <a:xfrm>
            <a:off x="899736" y="5556414"/>
            <a:ext cx="585122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7880465-EC74-994F-94DC-1059CE3BEDD7}"/>
              </a:ext>
            </a:extLst>
          </p:cNvPr>
          <p:cNvSpPr/>
          <p:nvPr userDrawn="1"/>
        </p:nvSpPr>
        <p:spPr>
          <a:xfrm>
            <a:off x="809937" y="4055332"/>
            <a:ext cx="2568232" cy="3646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en-GB" sz="1000" b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Stay connected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59AF41-80E4-814D-ABAE-4D12BE978C30}"/>
              </a:ext>
            </a:extLst>
          </p:cNvPr>
          <p:cNvSpPr/>
          <p:nvPr userDrawn="1"/>
        </p:nvSpPr>
        <p:spPr>
          <a:xfrm>
            <a:off x="809935" y="4395610"/>
            <a:ext cx="3476974" cy="430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Keep up to date with the latest thinking, news, events, and information from the RSPB in your local community.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664357-7ABF-B84F-8930-191D3ABF60EE}"/>
              </a:ext>
            </a:extLst>
          </p:cNvPr>
          <p:cNvSpPr/>
          <p:nvPr userDrawn="1"/>
        </p:nvSpPr>
        <p:spPr>
          <a:xfrm>
            <a:off x="5559353" y="4054473"/>
            <a:ext cx="1365192" cy="3646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en-GB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RSPB Scotland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316B12-1FC1-7F4A-979F-80BB9DED103F}"/>
              </a:ext>
            </a:extLst>
          </p:cNvPr>
          <p:cNvSpPr/>
          <p:nvPr userDrawn="1"/>
        </p:nvSpPr>
        <p:spPr>
          <a:xfrm>
            <a:off x="5559351" y="4394751"/>
            <a:ext cx="1591338" cy="78951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 Lochside View</a:t>
            </a:r>
          </a:p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Edinburgh Park</a:t>
            </a:r>
          </a:p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Edinburgh</a:t>
            </a:r>
          </a:p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EH12 9DH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4645997-5B25-354F-ADBB-17585ADF7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355" y="5038041"/>
            <a:ext cx="291600" cy="291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2519566-D1D5-C047-90AA-93588FB79198}"/>
              </a:ext>
            </a:extLst>
          </p:cNvPr>
          <p:cNvSpPr/>
          <p:nvPr userDrawn="1"/>
        </p:nvSpPr>
        <p:spPr>
          <a:xfrm>
            <a:off x="1157064" y="5060664"/>
            <a:ext cx="1163448" cy="250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GB" sz="9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RSPBScotland</a:t>
            </a:r>
            <a:endParaRPr lang="en-GB" sz="9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40DAA3-48E2-9945-A93A-9A6652A5E10D}"/>
              </a:ext>
            </a:extLst>
          </p:cNvPr>
          <p:cNvSpPr/>
          <p:nvPr userDrawn="1"/>
        </p:nvSpPr>
        <p:spPr>
          <a:xfrm>
            <a:off x="2599725" y="5060664"/>
            <a:ext cx="1311071" cy="250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GB" sz="9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TheRSPBScotland</a:t>
            </a:r>
            <a:endParaRPr lang="en-GB" sz="9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5F98B8-DAFE-654F-A4EE-B2CBE1CCCD9C}"/>
              </a:ext>
            </a:extLst>
          </p:cNvPr>
          <p:cNvSpPr/>
          <p:nvPr userDrawn="1"/>
        </p:nvSpPr>
        <p:spPr>
          <a:xfrm>
            <a:off x="4312324" y="5060664"/>
            <a:ext cx="1359262" cy="250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@RSPB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ED3B260B-5588-7E4E-A3A9-68C4DE239C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06" y="5038041"/>
            <a:ext cx="288248" cy="29160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356CD77-1747-EF4A-910C-46427BC39F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419" y="5038041"/>
            <a:ext cx="291600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8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ttom banner">
            <a:extLst>
              <a:ext uri="{FF2B5EF4-FFF2-40B4-BE49-F238E27FC236}">
                <a16:creationId xmlns:a16="http://schemas.microsoft.com/office/drawing/2014/main" id="{36FB6202-7FD1-4A91-93D0-8904ADFEDCBB}"/>
              </a:ext>
            </a:extLst>
          </p:cNvPr>
          <p:cNvSpPr/>
          <p:nvPr userDrawn="1"/>
        </p:nvSpPr>
        <p:spPr>
          <a:xfrm>
            <a:off x="0" y="6413500"/>
            <a:ext cx="12180889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39A9E7-7DFD-4304-B14C-F50460490A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179BA-C53D-437A-8529-158C568EF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574" y="455762"/>
            <a:ext cx="5178426" cy="2019693"/>
          </a:xfrm>
          <a:solidFill>
            <a:schemeClr val="accent3">
              <a:alpha val="80000"/>
            </a:schemeClr>
          </a:solidFill>
        </p:spPr>
        <p:txBody>
          <a:bodyPr wrap="square" lIns="450000" tIns="360000" rIns="450000" bIns="360000" anchor="t" anchorCtr="0">
            <a:sp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7EE45D-E0C1-48D2-8EF2-A4004856C5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689" y="450000"/>
            <a:ext cx="900000" cy="90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6825A-64D2-4179-ABDE-091DF4317E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8485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ttom banner">
            <a:extLst>
              <a:ext uri="{FF2B5EF4-FFF2-40B4-BE49-F238E27FC236}">
                <a16:creationId xmlns:a16="http://schemas.microsoft.com/office/drawing/2014/main" id="{C54E8701-3893-4A6E-BB01-F5CBD6F8AC33}"/>
              </a:ext>
            </a:extLst>
          </p:cNvPr>
          <p:cNvSpPr/>
          <p:nvPr userDrawn="1"/>
        </p:nvSpPr>
        <p:spPr>
          <a:xfrm>
            <a:off x="0" y="6413500"/>
            <a:ext cx="12180889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E70F5-BD1F-4CCB-A8F8-E1B64BC529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969F3-E768-4EDA-A6FF-822AEE0E98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AF9912-8BFA-4E2E-9313-A8AC3CD0EB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574" y="1299263"/>
            <a:ext cx="4619625" cy="1762125"/>
          </a:xfrm>
        </p:spPr>
        <p:txBody>
          <a:bodyPr/>
          <a:lstStyle>
            <a:lvl1pPr marL="0" indent="0">
              <a:lnSpc>
                <a:spcPts val="2500"/>
              </a:lnSpc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A28BF-7A9C-4020-916A-ECA8D4BF3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A4D9ED"/>
                </a:solidFill>
              </a:defRPr>
            </a:lvl1pPr>
          </a:lstStyle>
          <a:p>
            <a:r>
              <a:rPr lang="en-GB"/>
              <a:t>Click to add contact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40E2F7-CDF7-CB4B-A49E-42048ED2E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6459" y="3992400"/>
            <a:ext cx="4183200" cy="15942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C4AD74-ABDF-43B0-95AA-D41484B78BC9}"/>
              </a:ext>
            </a:extLst>
          </p:cNvPr>
          <p:cNvCxnSpPr>
            <a:cxnSpLocks/>
          </p:cNvCxnSpPr>
          <p:nvPr userDrawn="1"/>
        </p:nvCxnSpPr>
        <p:spPr>
          <a:xfrm>
            <a:off x="899736" y="3992400"/>
            <a:ext cx="643216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F83CFF-9B08-47C8-A529-8FFFD80ED493}"/>
              </a:ext>
            </a:extLst>
          </p:cNvPr>
          <p:cNvCxnSpPr>
            <a:cxnSpLocks/>
          </p:cNvCxnSpPr>
          <p:nvPr userDrawn="1"/>
        </p:nvCxnSpPr>
        <p:spPr>
          <a:xfrm>
            <a:off x="899736" y="5556414"/>
            <a:ext cx="643216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7880465-EC74-994F-94DC-1059CE3BEDD7}"/>
              </a:ext>
            </a:extLst>
          </p:cNvPr>
          <p:cNvSpPr/>
          <p:nvPr userDrawn="1"/>
        </p:nvSpPr>
        <p:spPr>
          <a:xfrm>
            <a:off x="809937" y="4055332"/>
            <a:ext cx="2568232" cy="3646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en-GB" sz="1000" b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Stay connected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59AF41-80E4-814D-ABAE-4D12BE978C30}"/>
              </a:ext>
            </a:extLst>
          </p:cNvPr>
          <p:cNvSpPr/>
          <p:nvPr userDrawn="1"/>
        </p:nvSpPr>
        <p:spPr>
          <a:xfrm>
            <a:off x="809935" y="4395610"/>
            <a:ext cx="3476974" cy="430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Keep up to date with the latest thinking, news, events, and information from the RSPB in your local community.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664357-7ABF-B84F-8930-191D3ABF60EE}"/>
              </a:ext>
            </a:extLst>
          </p:cNvPr>
          <p:cNvSpPr/>
          <p:nvPr userDrawn="1"/>
        </p:nvSpPr>
        <p:spPr>
          <a:xfrm>
            <a:off x="5559353" y="4054473"/>
            <a:ext cx="2043946" cy="3593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en-GB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RSPB Northern Ireland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316B12-1FC1-7F4A-979F-80BB9DED103F}"/>
              </a:ext>
            </a:extLst>
          </p:cNvPr>
          <p:cNvSpPr/>
          <p:nvPr userDrawn="1"/>
        </p:nvSpPr>
        <p:spPr>
          <a:xfrm>
            <a:off x="5559351" y="4394751"/>
            <a:ext cx="1591338" cy="6099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Belvoir Park Forest</a:t>
            </a:r>
          </a:p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Belfast</a:t>
            </a:r>
          </a:p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BT8 7QT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4645997-5B25-354F-ADBB-17585ADF7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355" y="5038041"/>
            <a:ext cx="291600" cy="291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2519566-D1D5-C047-90AA-93588FB79198}"/>
              </a:ext>
            </a:extLst>
          </p:cNvPr>
          <p:cNvSpPr/>
          <p:nvPr userDrawn="1"/>
        </p:nvSpPr>
        <p:spPr>
          <a:xfrm>
            <a:off x="1157064" y="5060664"/>
            <a:ext cx="1163448" cy="250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GB" sz="9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rspbni</a:t>
            </a:r>
            <a:endParaRPr lang="en-GB" sz="9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40DAA3-48E2-9945-A93A-9A6652A5E10D}"/>
              </a:ext>
            </a:extLst>
          </p:cNvPr>
          <p:cNvSpPr/>
          <p:nvPr userDrawn="1"/>
        </p:nvSpPr>
        <p:spPr>
          <a:xfrm>
            <a:off x="2178378" y="5060664"/>
            <a:ext cx="1311071" cy="250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@RSPBNI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5F98B8-DAFE-654F-A4EE-B2CBE1CCCD9C}"/>
              </a:ext>
            </a:extLst>
          </p:cNvPr>
          <p:cNvSpPr/>
          <p:nvPr userDrawn="1"/>
        </p:nvSpPr>
        <p:spPr>
          <a:xfrm>
            <a:off x="3301469" y="5060664"/>
            <a:ext cx="1359262" cy="250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</a:pPr>
            <a:r>
              <a:rPr lang="en-GB" sz="9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GB" sz="9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rspb_ni</a:t>
            </a:r>
            <a:endParaRPr lang="en-GB" sz="9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ED3B260B-5588-7E4E-A3A9-68C4DE239C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59" y="5038041"/>
            <a:ext cx="288248" cy="29160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356CD77-1747-EF4A-910C-46427BC39F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64" y="5038041"/>
            <a:ext cx="291600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36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ttom banner">
            <a:extLst>
              <a:ext uri="{FF2B5EF4-FFF2-40B4-BE49-F238E27FC236}">
                <a16:creationId xmlns:a16="http://schemas.microsoft.com/office/drawing/2014/main" id="{C54E8701-3893-4A6E-BB01-F5CBD6F8AC33}"/>
              </a:ext>
            </a:extLst>
          </p:cNvPr>
          <p:cNvSpPr/>
          <p:nvPr userDrawn="1"/>
        </p:nvSpPr>
        <p:spPr>
          <a:xfrm>
            <a:off x="0" y="6413500"/>
            <a:ext cx="12180888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E70F5-BD1F-4CCB-A8F8-E1B64BC529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969F3-E768-4EDA-A6FF-822AEE0E98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A28BF-7A9C-4020-916A-ECA8D4BF3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7588" y="2336393"/>
            <a:ext cx="9399587" cy="1107996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Closing message</a:t>
            </a:r>
          </a:p>
        </p:txBody>
      </p:sp>
    </p:spTree>
    <p:extLst>
      <p:ext uri="{BB962C8B-B14F-4D97-AF65-F5344CB8AC3E}">
        <p14:creationId xmlns:p14="http://schemas.microsoft.com/office/powerpoint/2010/main" val="1617960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FA71C-A8CF-4304-9C0A-AECFD73C17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384B7-DFED-4099-89BE-945613F234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FBACB1-948D-4AB1-AE55-0308D5A44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236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18ACAB-7C19-3077-FD2C-35CA3AFB4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8524" y="6561492"/>
            <a:ext cx="946867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Wild Dundee &gt; ScotLINK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1A36E2-D5F0-9CED-77F9-28DFFFE18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46883" y="6561492"/>
            <a:ext cx="73548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139BFAE-67AB-46BF-8C52-659FB5DFC59A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04C8E6-AA61-84F9-8DEE-26ED4252D807}"/>
              </a:ext>
            </a:extLst>
          </p:cNvPr>
          <p:cNvCxnSpPr>
            <a:cxnSpLocks/>
          </p:cNvCxnSpPr>
          <p:nvPr userDrawn="1"/>
        </p:nvCxnSpPr>
        <p:spPr>
          <a:xfrm>
            <a:off x="898524" y="6416672"/>
            <a:ext cx="103838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64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tents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790476-19AD-4112-9385-8D35F54FD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7575" y="1350962"/>
            <a:ext cx="9921875" cy="4606925"/>
          </a:xfrm>
        </p:spPr>
        <p:txBody>
          <a:bodyPr numCol="2" spcCol="828000">
            <a:noAutofit/>
          </a:bodyPr>
          <a:lstStyle>
            <a:lvl1pPr marL="432000" indent="-432000">
              <a:lnSpc>
                <a:spcPts val="2000"/>
              </a:lnSpc>
              <a:spcBef>
                <a:spcPts val="2000"/>
              </a:spcBef>
              <a:buFont typeface="+mj-lt"/>
              <a:buAutoNum type="arabicPeriod"/>
              <a:defRPr sz="1700">
                <a:solidFill>
                  <a:schemeClr val="tx1"/>
                </a:solidFill>
              </a:defRPr>
            </a:lvl1pPr>
            <a:lvl2pPr marL="685800" indent="-228600">
              <a:spcBef>
                <a:spcPts val="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132AB7-6FCC-4EB2-9F22-62FC420D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9F348-D766-4FA3-8236-27599262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D4EF34-BE81-43C4-80DB-CF1AA20F2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48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or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4F5F8-06A3-4760-8440-8EF8473483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8A819-DB22-48CF-B353-B2E4F58951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253587-EA4F-4B53-95C0-9238376E76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7575" y="1350962"/>
            <a:ext cx="4733925" cy="46069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C80E9DD-0F6D-4FF7-9AE1-799D0166AD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1" y="1350963"/>
            <a:ext cx="4733925" cy="46069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8A3225-3EAD-4E2D-B6B7-E5D6DC40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37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ottom banner">
            <a:extLst>
              <a:ext uri="{FF2B5EF4-FFF2-40B4-BE49-F238E27FC236}">
                <a16:creationId xmlns:a16="http://schemas.microsoft.com/office/drawing/2014/main" id="{822FDF54-6E10-4081-8F4F-58FA6D5FB55B}"/>
              </a:ext>
            </a:extLst>
          </p:cNvPr>
          <p:cNvSpPr/>
          <p:nvPr userDrawn="1"/>
        </p:nvSpPr>
        <p:spPr>
          <a:xfrm>
            <a:off x="0" y="6413500"/>
            <a:ext cx="12180889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CE909-4F2B-484B-83AB-17BB688C9E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8689" y="450000"/>
            <a:ext cx="900000" cy="900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C2EDA4-77FD-43A4-9B4E-55C9193994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B7A62C-5D24-48DA-875B-59083FACA6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FF7AA-73D7-4BF2-9B64-5A45858C8D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575" y="895051"/>
            <a:ext cx="4470401" cy="2533950"/>
          </a:xfrm>
          <a:solidFill>
            <a:schemeClr val="accent3">
              <a:alpha val="80000"/>
            </a:schemeClr>
          </a:solidFill>
        </p:spPr>
        <p:txBody>
          <a:bodyPr wrap="square" lIns="450000" tIns="446400" rIns="450000" bIns="450000" anchor="t" anchorCtr="0">
            <a:no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GB"/>
              <a:t>Move, resize and recolour</a:t>
            </a:r>
          </a:p>
        </p:txBody>
      </p:sp>
    </p:spTree>
    <p:extLst>
      <p:ext uri="{BB962C8B-B14F-4D97-AF65-F5344CB8AC3E}">
        <p14:creationId xmlns:p14="http://schemas.microsoft.com/office/powerpoint/2010/main" val="333598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4F5F8-06A3-4760-8440-8EF8473483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8A819-DB22-48CF-B353-B2E4F58951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BFE5EE-588E-4B10-BFAD-10F13DDF7E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7575" y="1350963"/>
            <a:ext cx="9921875" cy="460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878507-6D68-4310-9880-50DA1BD9B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43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4F5F8-06A3-4760-8440-8EF8473483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8A819-DB22-48CF-B353-B2E4F58951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BFE5EE-588E-4B10-BFAD-10F13DDF7E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7575" y="1350962"/>
            <a:ext cx="4733925" cy="460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536A0E8-1E3D-4593-BB94-45D3542E31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350962"/>
            <a:ext cx="4743450" cy="46069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5E23A0-A4DF-401D-BF3A-5B65864E9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6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B7934F-7DE4-40E4-971C-C269987F80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7575" y="1350963"/>
            <a:ext cx="9921875" cy="4606925"/>
          </a:xfrm>
        </p:spPr>
        <p:txBody>
          <a:bodyPr/>
          <a:lstStyle>
            <a:lvl1pPr>
              <a:lnSpc>
                <a:spcPts val="4400"/>
              </a:lnSpc>
              <a:defRPr sz="3500"/>
            </a:lvl1pPr>
            <a:lvl2pPr>
              <a:lnSpc>
                <a:spcPts val="4400"/>
              </a:lnSpc>
              <a:defRPr sz="3500"/>
            </a:lvl2pPr>
            <a:lvl3pPr>
              <a:lnSpc>
                <a:spcPts val="4400"/>
              </a:lnSpc>
              <a:defRPr sz="3500"/>
            </a:lvl3pPr>
            <a:lvl4pPr>
              <a:lnSpc>
                <a:spcPts val="4400"/>
              </a:lnSpc>
              <a:defRPr sz="3500"/>
            </a:lvl4pPr>
            <a:lvl5pPr>
              <a:lnSpc>
                <a:spcPts val="4400"/>
              </a:lnSpc>
              <a:defRPr sz="3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42556D-D31F-42A8-A2BB-2D51C6FC9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5AF4F-C828-4001-8910-62011C14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6750B9-3508-4DA1-88C0-1AEE5017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89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53CF1D2A-C09F-487F-996F-7DB7D30623E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17575" y="1350963"/>
            <a:ext cx="9921875" cy="4606925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F2333-5DB4-414C-89F8-DF7D57DF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2F9492-EDC0-472C-A744-608051831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E84A15-38E6-424B-B1C2-BF244CA2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96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 hidden="1">
            <a:extLst>
              <a:ext uri="{FF2B5EF4-FFF2-40B4-BE49-F238E27FC236}">
                <a16:creationId xmlns:a16="http://schemas.microsoft.com/office/drawing/2014/main" id="{D968145F-0175-48A6-A10F-FF5D0225A80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918000" cy="91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E3C183-E44B-4911-8CD0-AE8C31282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5" y="497909"/>
            <a:ext cx="8960970" cy="4847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B8DBB-1426-4B64-A02A-C2D5FB3A4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8525" y="1350963"/>
            <a:ext cx="4746625" cy="4606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96DBB-2C4F-44E2-8DF9-1461A1D37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8524" y="6561492"/>
            <a:ext cx="946867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Wild Dundee &gt; ScotLINK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DFFB2-A371-4D2E-BCBF-62AB10EEA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46883" y="6561492"/>
            <a:ext cx="73548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139BFAE-67AB-46BF-8C52-659FB5DFC59A}" type="slidenum">
              <a:rPr lang="en-GB" smtClean="0"/>
              <a:pPr/>
              <a:t>‹#›</a:t>
            </a:fld>
            <a:r>
              <a:rPr lang="en-GB"/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BA2087-38D1-4162-99FB-B74AD115FEF7}"/>
              </a:ext>
            </a:extLst>
          </p:cNvPr>
          <p:cNvCxnSpPr>
            <a:cxnSpLocks/>
          </p:cNvCxnSpPr>
          <p:nvPr userDrawn="1"/>
        </p:nvCxnSpPr>
        <p:spPr>
          <a:xfrm>
            <a:off x="898524" y="6416672"/>
            <a:ext cx="103838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25mm" hidden="1">
            <a:extLst>
              <a:ext uri="{FF2B5EF4-FFF2-40B4-BE49-F238E27FC236}">
                <a16:creationId xmlns:a16="http://schemas.microsoft.com/office/drawing/2014/main" id="{3554CECB-4E9B-40CC-B2D9-CCC1E6F934E1}"/>
              </a:ext>
            </a:extLst>
          </p:cNvPr>
          <p:cNvSpPr>
            <a:spLocks noChangeAspect="1"/>
          </p:cNvSpPr>
          <p:nvPr userDrawn="1"/>
        </p:nvSpPr>
        <p:spPr>
          <a:xfrm>
            <a:off x="10839506" y="3201218"/>
            <a:ext cx="900000" cy="90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12.5mm" hidden="1">
            <a:extLst>
              <a:ext uri="{FF2B5EF4-FFF2-40B4-BE49-F238E27FC236}">
                <a16:creationId xmlns:a16="http://schemas.microsoft.com/office/drawing/2014/main" id="{75D87079-FD4F-47E9-9179-4420E3EFDA60}"/>
              </a:ext>
            </a:extLst>
          </p:cNvPr>
          <p:cNvSpPr>
            <a:spLocks noChangeAspect="1"/>
          </p:cNvSpPr>
          <p:nvPr userDrawn="1"/>
        </p:nvSpPr>
        <p:spPr>
          <a:xfrm>
            <a:off x="11742000" y="3426218"/>
            <a:ext cx="450000" cy="45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25mm" hidden="1">
            <a:extLst>
              <a:ext uri="{FF2B5EF4-FFF2-40B4-BE49-F238E27FC236}">
                <a16:creationId xmlns:a16="http://schemas.microsoft.com/office/drawing/2014/main" id="{153FDA77-B644-48F3-AD43-FB179D831945}"/>
              </a:ext>
            </a:extLst>
          </p:cNvPr>
          <p:cNvSpPr>
            <a:spLocks noChangeAspect="1"/>
          </p:cNvSpPr>
          <p:nvPr userDrawn="1"/>
        </p:nvSpPr>
        <p:spPr>
          <a:xfrm>
            <a:off x="9637" y="3201218"/>
            <a:ext cx="900000" cy="90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25mm" hidden="1">
            <a:extLst>
              <a:ext uri="{FF2B5EF4-FFF2-40B4-BE49-F238E27FC236}">
                <a16:creationId xmlns:a16="http://schemas.microsoft.com/office/drawing/2014/main" id="{46117726-9C2C-49F1-B234-1DD74EBC19A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5958000"/>
            <a:ext cx="900000" cy="90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12.5mm" hidden="1">
            <a:extLst>
              <a:ext uri="{FF2B5EF4-FFF2-40B4-BE49-F238E27FC236}">
                <a16:creationId xmlns:a16="http://schemas.microsoft.com/office/drawing/2014/main" id="{75A86159-EF3E-4C3F-8A7C-694461BCC86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26218"/>
            <a:ext cx="450000" cy="45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RSPB brandmark">
            <a:extLst>
              <a:ext uri="{FF2B5EF4-FFF2-40B4-BE49-F238E27FC236}">
                <a16:creationId xmlns:a16="http://schemas.microsoft.com/office/drawing/2014/main" id="{D4D184FA-3D48-9048-8D2D-7FFA97A0F625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0848689" y="450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62" r:id="rId3"/>
    <p:sldLayoutId id="2147483679" r:id="rId4"/>
    <p:sldLayoutId id="2147483651" r:id="rId5"/>
    <p:sldLayoutId id="2147483674" r:id="rId6"/>
    <p:sldLayoutId id="2147483677" r:id="rId7"/>
    <p:sldLayoutId id="2147483665" r:id="rId8"/>
    <p:sldLayoutId id="2147483671" r:id="rId9"/>
    <p:sldLayoutId id="2147483666" r:id="rId10"/>
    <p:sldLayoutId id="2147483667" r:id="rId11"/>
    <p:sldLayoutId id="2147483668" r:id="rId12"/>
    <p:sldLayoutId id="2147483670" r:id="rId13"/>
    <p:sldLayoutId id="2147483669" r:id="rId14"/>
    <p:sldLayoutId id="2147483672" r:id="rId15"/>
    <p:sldLayoutId id="2147483673" r:id="rId16"/>
    <p:sldLayoutId id="2147483675" r:id="rId17"/>
    <p:sldLayoutId id="2147483682" r:id="rId18"/>
    <p:sldLayoutId id="2147483683" r:id="rId19"/>
    <p:sldLayoutId id="2147483684" r:id="rId20"/>
    <p:sldLayoutId id="2147483676" r:id="rId21"/>
    <p:sldLayoutId id="2147483654" r:id="rId22"/>
    <p:sldLayoutId id="2147483680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000"/>
        </a:lnSpc>
        <a:spcBef>
          <a:spcPts val="20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000"/>
        </a:lnSpc>
        <a:spcBef>
          <a:spcPts val="20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000"/>
        </a:lnSpc>
        <a:spcBef>
          <a:spcPts val="20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000"/>
        </a:lnSpc>
        <a:spcBef>
          <a:spcPts val="20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000"/>
        </a:lnSpc>
        <a:spcBef>
          <a:spcPts val="200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568" userDrawn="1">
          <p15:clr>
            <a:srgbClr val="F26B43"/>
          </p15:clr>
        </p15:guide>
        <p15:guide id="4" pos="356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6828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orient="horz" pos="4320" userDrawn="1">
          <p15:clr>
            <a:srgbClr val="F26B43"/>
          </p15:clr>
        </p15:guide>
        <p15:guide id="9" orient="horz" pos="280" userDrawn="1">
          <p15:clr>
            <a:srgbClr val="F26B43"/>
          </p15:clr>
        </p15:guide>
        <p15:guide id="10" orient="horz" pos="4040" userDrawn="1">
          <p15:clr>
            <a:srgbClr val="F26B43"/>
          </p15:clr>
        </p15:guide>
        <p15:guide id="11" orient="horz" pos="566" userDrawn="1">
          <p15:clr>
            <a:srgbClr val="F26B43"/>
          </p15:clr>
        </p15:guide>
        <p15:guide id="12" pos="7107" userDrawn="1">
          <p15:clr>
            <a:srgbClr val="F26B43"/>
          </p15:clr>
        </p15:guide>
        <p15:guide id="13" pos="7395" userDrawn="1">
          <p15:clr>
            <a:srgbClr val="F26B43"/>
          </p15:clr>
        </p15:guide>
        <p15:guide id="14" pos="284" userDrawn="1">
          <p15:clr>
            <a:srgbClr val="F26B43"/>
          </p15:clr>
        </p15:guide>
        <p15:guide id="15" orient="horz" pos="3753" userDrawn="1">
          <p15:clr>
            <a:srgbClr val="F26B43"/>
          </p15:clr>
        </p15:guide>
        <p15:guide id="16" orient="horz" pos="851" userDrawn="1">
          <p15:clr>
            <a:srgbClr val="F26B43"/>
          </p15:clr>
        </p15:guide>
        <p15:guide id="17" orient="horz" pos="216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eera.inglis@rspb.org.uk" TargetMode="External"/><Relationship Id="rId2" Type="http://schemas.openxmlformats.org/officeDocument/2006/relationships/hyperlink" Target="mailto:Hope.busak@rspb.org.uk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83EA11-8030-7C6D-AFF2-030C0947C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023" y="432010"/>
            <a:ext cx="7773753" cy="2019693"/>
          </a:xfrm>
        </p:spPr>
        <p:txBody>
          <a:bodyPr/>
          <a:lstStyle/>
          <a:p>
            <a:r>
              <a:rPr lang="en-US" dirty="0">
                <a:cs typeface="Helvetica" panose="020B0604020202020204" pitchFamily="34" charset="0"/>
              </a:rPr>
              <a:t>Wild Dundee: Where People and Nature Thrive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ACAC8C-536B-05E5-0BDC-4657FED9C0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DC090-CDD1-7F95-0AAE-8AF4B3EAE5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1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1013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C652574-C97E-EBD6-A7D7-448EF833E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4" y="209811"/>
            <a:ext cx="8960970" cy="484748"/>
          </a:xfrm>
        </p:spPr>
        <p:txBody>
          <a:bodyPr/>
          <a:lstStyle/>
          <a:p>
            <a:r>
              <a:rPr lang="en-GB" dirty="0"/>
              <a:t>What we’re doing…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A5DB8F-7244-8310-587E-9F2C78D09E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7574" y="1008592"/>
            <a:ext cx="3845811" cy="7386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Addiction Recovery	</a:t>
            </a:r>
          </a:p>
        </p:txBody>
      </p:sp>
      <p:pic>
        <p:nvPicPr>
          <p:cNvPr id="16" name="Picture 15" descr="A bird nest box surrounded by some drawings of birds. ">
            <a:extLst>
              <a:ext uri="{FF2B5EF4-FFF2-40B4-BE49-F238E27FC236}">
                <a16:creationId xmlns:a16="http://schemas.microsoft.com/office/drawing/2014/main" id="{2578D7F0-836C-55CE-7776-1FD23DB7508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4" b="8164"/>
          <a:stretch/>
        </p:blipFill>
        <p:spPr>
          <a:xfrm>
            <a:off x="898524" y="1842445"/>
            <a:ext cx="3320251" cy="240049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C9603A-97EA-CCE9-EB23-C15BBF4A00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7575" y="4538034"/>
            <a:ext cx="3301200" cy="6139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Nature programme designed with and for people.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D5D4D1-25A8-AA09-43AA-F42ABE2926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77969" y="999122"/>
            <a:ext cx="3413408" cy="7386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Mental health &amp; greenspace	</a:t>
            </a:r>
          </a:p>
        </p:txBody>
      </p:sp>
      <p:pic>
        <p:nvPicPr>
          <p:cNvPr id="18" name="Picture 17" descr="A person holding a plat of fat seed balls and another hanging a fat seed ball onto a tree. ">
            <a:extLst>
              <a:ext uri="{FF2B5EF4-FFF2-40B4-BE49-F238E27FC236}">
                <a16:creationId xmlns:a16="http://schemas.microsoft.com/office/drawing/2014/main" id="{CE53978C-1414-9824-0B1E-F026B488A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7" b="9630"/>
          <a:stretch/>
        </p:blipFill>
        <p:spPr>
          <a:xfrm>
            <a:off x="4677969" y="1842444"/>
            <a:ext cx="3327216" cy="238155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29D615-72D8-0337-45C0-EF5119D0A1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77969" y="4538034"/>
            <a:ext cx="3301200" cy="6139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Trauma-informed approaches matter. Sensory activities, choice, autonomy.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11DE61-71A4-A2AF-6BE3-2FCCF169F2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07281" y="907763"/>
            <a:ext cx="3502001" cy="7386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New Scots &amp; inclusion</a:t>
            </a:r>
          </a:p>
        </p:txBody>
      </p:sp>
      <p:pic>
        <p:nvPicPr>
          <p:cNvPr id="20" name="Picture 19" descr="A person painting a picture of Swifts. ">
            <a:extLst>
              <a:ext uri="{FF2B5EF4-FFF2-40B4-BE49-F238E27FC236}">
                <a16:creationId xmlns:a16="http://schemas.microsoft.com/office/drawing/2014/main" id="{005D9B04-9D44-D8B1-AB55-BC6941E13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r="34910"/>
          <a:stretch/>
        </p:blipFill>
        <p:spPr>
          <a:xfrm rot="5400000">
            <a:off x="8916884" y="1401325"/>
            <a:ext cx="2329198" cy="331616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A773AB-E829-53E4-8D26-70BE14AEFB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38363" y="4538034"/>
            <a:ext cx="3301200" cy="6139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Connecting stories of migration, storytelling, place-finding and place-making. 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60E5D8D-4D5C-A3B1-4AF7-3A51F0AED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4B4900E-534E-0A3C-D83D-65431A82E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10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8599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761AE4-7125-40AD-9A3D-BE5278E9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Practical Strategies </a:t>
            </a:r>
          </a:p>
        </p:txBody>
      </p:sp>
      <p:pic>
        <p:nvPicPr>
          <p:cNvPr id="9" name="Picture Placeholder 8" descr="A hand holding a container with a piece of paper and a black cap - a gull made of scrap materials. &#10;">
            <a:extLst>
              <a:ext uri="{FF2B5EF4-FFF2-40B4-BE49-F238E27FC236}">
                <a16:creationId xmlns:a16="http://schemas.microsoft.com/office/drawing/2014/main" id="{51C480D4-6B8D-6E9C-FBA8-02443EFF89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6CB7F-81E7-C20A-CF6D-C15A54DB32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400" dirty="0">
                <a:latin typeface="+mn-lt"/>
              </a:rPr>
              <a:t>Engagement with nature should have purpose and be relevant!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9F72DB-8286-6672-7FB7-6445F8863D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2138" y="2375383"/>
            <a:ext cx="5757311" cy="16862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Co-creation, not just consultation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Flexible and adaptable programming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Storytelling and representation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A49A9-FA35-DBE7-73D6-DAD8544C2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922E8-F2FF-AA78-AD1B-5F934DA80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273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35B1A-5FBE-E8FB-0ECB-CDF4202E4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are not the experts!!</a:t>
            </a:r>
          </a:p>
        </p:txBody>
      </p:sp>
      <p:pic>
        <p:nvPicPr>
          <p:cNvPr id="13" name="Picture Placeholder 12" descr="A tree with a sign on it saying &quot;Gary's Space&quot; and an outdoor seating area made of tree stumps in the background&#10;&#10;">
            <a:extLst>
              <a:ext uri="{FF2B5EF4-FFF2-40B4-BE49-F238E27FC236}">
                <a16:creationId xmlns:a16="http://schemas.microsoft.com/office/drawing/2014/main" id="{A5F1E35F-D07C-1A64-39DA-AD7FE58CA13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15" name="Picture Placeholder 14" descr="Two men holding a board filled with photographs of nature. ">
            <a:extLst>
              <a:ext uri="{FF2B5EF4-FFF2-40B4-BE49-F238E27FC236}">
                <a16:creationId xmlns:a16="http://schemas.microsoft.com/office/drawing/2014/main" id="{7D9F5D5F-4B4D-BE0D-D0CB-CEF33CCA0C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4" b="12504"/>
          <a:stretch>
            <a:fillRect/>
          </a:stretch>
        </p:blipFill>
        <p:spPr/>
      </p:pic>
      <p:pic>
        <p:nvPicPr>
          <p:cNvPr id="17" name="Picture 16" descr="Two people dancing in a garden wearing aerator shoes and holding rakes. ">
            <a:extLst>
              <a:ext uri="{FF2B5EF4-FFF2-40B4-BE49-F238E27FC236}">
                <a16:creationId xmlns:a16="http://schemas.microsoft.com/office/drawing/2014/main" id="{22E901FA-6AE3-8904-12FA-E558A20A8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004" y="2983964"/>
            <a:ext cx="2556555" cy="245429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9373B-A5D0-514D-43F3-9FA25AEF84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4" y="1896772"/>
            <a:ext cx="3671639" cy="708658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“How do we get people to care about and act for nature?!” </a:t>
            </a:r>
          </a:p>
        </p:txBody>
      </p:sp>
      <p:sp>
        <p:nvSpPr>
          <p:cNvPr id="18" name="Free-form: Shape 17" descr="A scribble to cross out the text underneath. ">
            <a:extLst>
              <a:ext uri="{FF2B5EF4-FFF2-40B4-BE49-F238E27FC236}">
                <a16:creationId xmlns:a16="http://schemas.microsoft.com/office/drawing/2014/main" id="{FD374C05-290E-2958-1B30-59A18D5DB9F4}"/>
              </a:ext>
            </a:extLst>
          </p:cNvPr>
          <p:cNvSpPr/>
          <p:nvPr/>
        </p:nvSpPr>
        <p:spPr>
          <a:xfrm>
            <a:off x="825563" y="1742739"/>
            <a:ext cx="3548092" cy="935915"/>
          </a:xfrm>
          <a:custGeom>
            <a:avLst/>
            <a:gdLst>
              <a:gd name="connsiteX0" fmla="*/ 196413 w 3548092"/>
              <a:gd name="connsiteY0" fmla="*/ 0 h 935915"/>
              <a:gd name="connsiteX1" fmla="*/ 110352 w 3548092"/>
              <a:gd name="connsiteY1" fmla="*/ 64546 h 935915"/>
              <a:gd name="connsiteX2" fmla="*/ 35049 w 3548092"/>
              <a:gd name="connsiteY2" fmla="*/ 494852 h 935915"/>
              <a:gd name="connsiteX3" fmla="*/ 110352 w 3548092"/>
              <a:gd name="connsiteY3" fmla="*/ 537882 h 935915"/>
              <a:gd name="connsiteX4" fmla="*/ 357778 w 3548092"/>
              <a:gd name="connsiteY4" fmla="*/ 365760 h 935915"/>
              <a:gd name="connsiteX5" fmla="*/ 798842 w 3548092"/>
              <a:gd name="connsiteY5" fmla="*/ 10757 h 935915"/>
              <a:gd name="connsiteX6" fmla="*/ 917176 w 3548092"/>
              <a:gd name="connsiteY6" fmla="*/ 107576 h 935915"/>
              <a:gd name="connsiteX7" fmla="*/ 734296 w 3548092"/>
              <a:gd name="connsiteY7" fmla="*/ 656216 h 935915"/>
              <a:gd name="connsiteX8" fmla="*/ 745053 w 3548092"/>
              <a:gd name="connsiteY8" fmla="*/ 753035 h 935915"/>
              <a:gd name="connsiteX9" fmla="*/ 1261421 w 3548092"/>
              <a:gd name="connsiteY9" fmla="*/ 451821 h 935915"/>
              <a:gd name="connsiteX10" fmla="*/ 1433543 w 3548092"/>
              <a:gd name="connsiteY10" fmla="*/ 236668 h 935915"/>
              <a:gd name="connsiteX11" fmla="*/ 1530362 w 3548092"/>
              <a:gd name="connsiteY11" fmla="*/ 376517 h 935915"/>
              <a:gd name="connsiteX12" fmla="*/ 1551877 w 3548092"/>
              <a:gd name="connsiteY12" fmla="*/ 763793 h 935915"/>
              <a:gd name="connsiteX13" fmla="*/ 1584150 w 3548092"/>
              <a:gd name="connsiteY13" fmla="*/ 892885 h 935915"/>
              <a:gd name="connsiteX14" fmla="*/ 1756272 w 3548092"/>
              <a:gd name="connsiteY14" fmla="*/ 849854 h 935915"/>
              <a:gd name="connsiteX15" fmla="*/ 1982183 w 3548092"/>
              <a:gd name="connsiteY15" fmla="*/ 527125 h 935915"/>
              <a:gd name="connsiteX16" fmla="*/ 2229609 w 3548092"/>
              <a:gd name="connsiteY16" fmla="*/ 129092 h 935915"/>
              <a:gd name="connsiteX17" fmla="*/ 2390973 w 3548092"/>
              <a:gd name="connsiteY17" fmla="*/ 204395 h 935915"/>
              <a:gd name="connsiteX18" fmla="*/ 2477035 w 3548092"/>
              <a:gd name="connsiteY18" fmla="*/ 720762 h 935915"/>
              <a:gd name="connsiteX19" fmla="*/ 2541581 w 3548092"/>
              <a:gd name="connsiteY19" fmla="*/ 935915 h 935915"/>
              <a:gd name="connsiteX20" fmla="*/ 2745976 w 3548092"/>
              <a:gd name="connsiteY20" fmla="*/ 699247 h 935915"/>
              <a:gd name="connsiteX21" fmla="*/ 2971886 w 3548092"/>
              <a:gd name="connsiteY21" fmla="*/ 107576 h 935915"/>
              <a:gd name="connsiteX22" fmla="*/ 3154766 w 3548092"/>
              <a:gd name="connsiteY22" fmla="*/ 570155 h 935915"/>
              <a:gd name="connsiteX23" fmla="*/ 3240828 w 3548092"/>
              <a:gd name="connsiteY23" fmla="*/ 763793 h 935915"/>
              <a:gd name="connsiteX24" fmla="*/ 3542042 w 3548092"/>
              <a:gd name="connsiteY24" fmla="*/ 505609 h 935915"/>
              <a:gd name="connsiteX25" fmla="*/ 3531284 w 3548092"/>
              <a:gd name="connsiteY25" fmla="*/ 182880 h 935915"/>
              <a:gd name="connsiteX26" fmla="*/ 3402192 w 3548092"/>
              <a:gd name="connsiteY26" fmla="*/ 64546 h 935915"/>
              <a:gd name="connsiteX27" fmla="*/ 3165524 w 3548092"/>
              <a:gd name="connsiteY27" fmla="*/ 279699 h 935915"/>
              <a:gd name="connsiteX28" fmla="*/ 2821279 w 3548092"/>
              <a:gd name="connsiteY28" fmla="*/ 656216 h 935915"/>
              <a:gd name="connsiteX29" fmla="*/ 2595369 w 3548092"/>
              <a:gd name="connsiteY29" fmla="*/ 398033 h 935915"/>
              <a:gd name="connsiteX30" fmla="*/ 2455519 w 3548092"/>
              <a:gd name="connsiteY30" fmla="*/ 204395 h 935915"/>
              <a:gd name="connsiteX31" fmla="*/ 2057486 w 3548092"/>
              <a:gd name="connsiteY31" fmla="*/ 613186 h 935915"/>
              <a:gd name="connsiteX32" fmla="*/ 1788545 w 3548092"/>
              <a:gd name="connsiteY32" fmla="*/ 322729 h 935915"/>
              <a:gd name="connsiteX33" fmla="*/ 1691726 w 3548092"/>
              <a:gd name="connsiteY33" fmla="*/ 333487 h 935915"/>
              <a:gd name="connsiteX34" fmla="*/ 1422785 w 3548092"/>
              <a:gd name="connsiteY34" fmla="*/ 677732 h 935915"/>
              <a:gd name="connsiteX35" fmla="*/ 1315209 w 3548092"/>
              <a:gd name="connsiteY35" fmla="*/ 720762 h 935915"/>
              <a:gd name="connsiteX36" fmla="*/ 1186117 w 3548092"/>
              <a:gd name="connsiteY36" fmla="*/ 333487 h 935915"/>
              <a:gd name="connsiteX37" fmla="*/ 1110813 w 3548092"/>
              <a:gd name="connsiteY37" fmla="*/ 236668 h 935915"/>
              <a:gd name="connsiteX38" fmla="*/ 680508 w 3548092"/>
              <a:gd name="connsiteY38" fmla="*/ 602428 h 935915"/>
              <a:gd name="connsiteX39" fmla="*/ 508385 w 3548092"/>
              <a:gd name="connsiteY39" fmla="*/ 591670 h 935915"/>
              <a:gd name="connsiteX40" fmla="*/ 379293 w 3548092"/>
              <a:gd name="connsiteY40" fmla="*/ 290456 h 935915"/>
              <a:gd name="connsiteX41" fmla="*/ 293232 w 3548092"/>
              <a:gd name="connsiteY41" fmla="*/ 204395 h 935915"/>
              <a:gd name="connsiteX42" fmla="*/ 13533 w 3548092"/>
              <a:gd name="connsiteY42" fmla="*/ 473336 h 935915"/>
              <a:gd name="connsiteX43" fmla="*/ 78079 w 3548092"/>
              <a:gd name="connsiteY43" fmla="*/ 344245 h 935915"/>
              <a:gd name="connsiteX44" fmla="*/ 691265 w 3548092"/>
              <a:gd name="connsiteY44" fmla="*/ 645459 h 935915"/>
              <a:gd name="connsiteX45" fmla="*/ 1584150 w 3548092"/>
              <a:gd name="connsiteY45" fmla="*/ 408790 h 935915"/>
              <a:gd name="connsiteX46" fmla="*/ 1745515 w 3548092"/>
              <a:gd name="connsiteY46" fmla="*/ 301214 h 935915"/>
              <a:gd name="connsiteX47" fmla="*/ 1777788 w 3548092"/>
              <a:gd name="connsiteY47" fmla="*/ 419548 h 935915"/>
              <a:gd name="connsiteX48" fmla="*/ 2434004 w 3548092"/>
              <a:gd name="connsiteY48" fmla="*/ 215153 h 935915"/>
              <a:gd name="connsiteX49" fmla="*/ 2606126 w 3548092"/>
              <a:gd name="connsiteY49" fmla="*/ 311972 h 935915"/>
              <a:gd name="connsiteX50" fmla="*/ 2885825 w 3548092"/>
              <a:gd name="connsiteY50" fmla="*/ 344245 h 935915"/>
              <a:gd name="connsiteX51" fmla="*/ 3036432 w 3548092"/>
              <a:gd name="connsiteY51" fmla="*/ 236668 h 93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548092" h="935915">
                <a:moveTo>
                  <a:pt x="196413" y="0"/>
                </a:moveTo>
                <a:cubicBezTo>
                  <a:pt x="167726" y="21515"/>
                  <a:pt x="129263" y="34079"/>
                  <a:pt x="110352" y="64546"/>
                </a:cubicBezTo>
                <a:cubicBezTo>
                  <a:pt x="20428" y="209424"/>
                  <a:pt x="-41992" y="333066"/>
                  <a:pt x="35049" y="494852"/>
                </a:cubicBezTo>
                <a:cubicBezTo>
                  <a:pt x="47478" y="520954"/>
                  <a:pt x="85251" y="523539"/>
                  <a:pt x="110352" y="537882"/>
                </a:cubicBezTo>
                <a:cubicBezTo>
                  <a:pt x="192827" y="480508"/>
                  <a:pt x="285140" y="435170"/>
                  <a:pt x="357778" y="365760"/>
                </a:cubicBezTo>
                <a:cubicBezTo>
                  <a:pt x="759263" y="-17882"/>
                  <a:pt x="406882" y="134534"/>
                  <a:pt x="798842" y="10757"/>
                </a:cubicBezTo>
                <a:cubicBezTo>
                  <a:pt x="838287" y="43030"/>
                  <a:pt x="904815" y="58133"/>
                  <a:pt x="917176" y="107576"/>
                </a:cubicBezTo>
                <a:cubicBezTo>
                  <a:pt x="978828" y="354182"/>
                  <a:pt x="852340" y="467346"/>
                  <a:pt x="734296" y="656216"/>
                </a:cubicBezTo>
                <a:cubicBezTo>
                  <a:pt x="737882" y="688489"/>
                  <a:pt x="715492" y="739598"/>
                  <a:pt x="745053" y="753035"/>
                </a:cubicBezTo>
                <a:cubicBezTo>
                  <a:pt x="1014968" y="875724"/>
                  <a:pt x="1104140" y="620752"/>
                  <a:pt x="1261421" y="451821"/>
                </a:cubicBezTo>
                <a:cubicBezTo>
                  <a:pt x="1271651" y="414991"/>
                  <a:pt x="1281789" y="153203"/>
                  <a:pt x="1433543" y="236668"/>
                </a:cubicBezTo>
                <a:cubicBezTo>
                  <a:pt x="1483222" y="263992"/>
                  <a:pt x="1498089" y="329901"/>
                  <a:pt x="1530362" y="376517"/>
                </a:cubicBezTo>
                <a:cubicBezTo>
                  <a:pt x="1537534" y="505609"/>
                  <a:pt x="1538482" y="635198"/>
                  <a:pt x="1551877" y="763793"/>
                </a:cubicBezTo>
                <a:cubicBezTo>
                  <a:pt x="1556472" y="807909"/>
                  <a:pt x="1543271" y="875673"/>
                  <a:pt x="1584150" y="892885"/>
                </a:cubicBezTo>
                <a:cubicBezTo>
                  <a:pt x="1638655" y="915835"/>
                  <a:pt x="1698898" y="864198"/>
                  <a:pt x="1756272" y="849854"/>
                </a:cubicBezTo>
                <a:cubicBezTo>
                  <a:pt x="1831576" y="742278"/>
                  <a:pt x="1921798" y="643731"/>
                  <a:pt x="1982183" y="527125"/>
                </a:cubicBezTo>
                <a:cubicBezTo>
                  <a:pt x="2204237" y="98331"/>
                  <a:pt x="1910004" y="363468"/>
                  <a:pt x="2229609" y="129092"/>
                </a:cubicBezTo>
                <a:cubicBezTo>
                  <a:pt x="2283397" y="154193"/>
                  <a:pt x="2368073" y="149634"/>
                  <a:pt x="2390973" y="204395"/>
                </a:cubicBezTo>
                <a:cubicBezTo>
                  <a:pt x="2458295" y="365382"/>
                  <a:pt x="2441847" y="549850"/>
                  <a:pt x="2477035" y="720762"/>
                </a:cubicBezTo>
                <a:cubicBezTo>
                  <a:pt x="2492134" y="794099"/>
                  <a:pt x="2520066" y="864197"/>
                  <a:pt x="2541581" y="935915"/>
                </a:cubicBezTo>
                <a:cubicBezTo>
                  <a:pt x="2609713" y="857026"/>
                  <a:pt x="2692120" y="788494"/>
                  <a:pt x="2745976" y="699247"/>
                </a:cubicBezTo>
                <a:cubicBezTo>
                  <a:pt x="2891175" y="458631"/>
                  <a:pt x="2909843" y="343340"/>
                  <a:pt x="2971886" y="107576"/>
                </a:cubicBezTo>
                <a:cubicBezTo>
                  <a:pt x="3032846" y="261769"/>
                  <a:pt x="3091888" y="416734"/>
                  <a:pt x="3154766" y="570155"/>
                </a:cubicBezTo>
                <a:cubicBezTo>
                  <a:pt x="3181552" y="635513"/>
                  <a:pt x="3171155" y="775405"/>
                  <a:pt x="3240828" y="763793"/>
                </a:cubicBezTo>
                <a:cubicBezTo>
                  <a:pt x="3371270" y="742053"/>
                  <a:pt x="3441637" y="591670"/>
                  <a:pt x="3542042" y="505609"/>
                </a:cubicBezTo>
                <a:cubicBezTo>
                  <a:pt x="3538456" y="398033"/>
                  <a:pt x="3563817" y="285482"/>
                  <a:pt x="3531284" y="182880"/>
                </a:cubicBezTo>
                <a:cubicBezTo>
                  <a:pt x="3513641" y="127236"/>
                  <a:pt x="3458622" y="49609"/>
                  <a:pt x="3402192" y="64546"/>
                </a:cubicBezTo>
                <a:cubicBezTo>
                  <a:pt x="3299126" y="91828"/>
                  <a:pt x="3240218" y="203622"/>
                  <a:pt x="3165524" y="279699"/>
                </a:cubicBezTo>
                <a:cubicBezTo>
                  <a:pt x="3046385" y="401044"/>
                  <a:pt x="2936027" y="530710"/>
                  <a:pt x="2821279" y="656216"/>
                </a:cubicBezTo>
                <a:cubicBezTo>
                  <a:pt x="2745976" y="570155"/>
                  <a:pt x="2667321" y="486915"/>
                  <a:pt x="2595369" y="398033"/>
                </a:cubicBezTo>
                <a:cubicBezTo>
                  <a:pt x="2545272" y="336149"/>
                  <a:pt x="2535100" y="206882"/>
                  <a:pt x="2455519" y="204395"/>
                </a:cubicBezTo>
                <a:cubicBezTo>
                  <a:pt x="2392343" y="202421"/>
                  <a:pt x="2077232" y="590149"/>
                  <a:pt x="2057486" y="613186"/>
                </a:cubicBezTo>
                <a:cubicBezTo>
                  <a:pt x="1967839" y="516367"/>
                  <a:pt x="1893360" y="402881"/>
                  <a:pt x="1788545" y="322729"/>
                </a:cubicBezTo>
                <a:cubicBezTo>
                  <a:pt x="1762751" y="303004"/>
                  <a:pt x="1715027" y="310871"/>
                  <a:pt x="1691726" y="333487"/>
                </a:cubicBezTo>
                <a:cubicBezTo>
                  <a:pt x="1587235" y="434904"/>
                  <a:pt x="1524290" y="573327"/>
                  <a:pt x="1422785" y="677732"/>
                </a:cubicBezTo>
                <a:cubicBezTo>
                  <a:pt x="1395863" y="705423"/>
                  <a:pt x="1351068" y="706419"/>
                  <a:pt x="1315209" y="720762"/>
                </a:cubicBezTo>
                <a:cubicBezTo>
                  <a:pt x="1272178" y="591670"/>
                  <a:pt x="1239046" y="458846"/>
                  <a:pt x="1186117" y="333487"/>
                </a:cubicBezTo>
                <a:cubicBezTo>
                  <a:pt x="1170214" y="295821"/>
                  <a:pt x="1146910" y="217468"/>
                  <a:pt x="1110813" y="236668"/>
                </a:cubicBezTo>
                <a:cubicBezTo>
                  <a:pt x="944612" y="325073"/>
                  <a:pt x="823943" y="480508"/>
                  <a:pt x="680508" y="602428"/>
                </a:cubicBezTo>
                <a:cubicBezTo>
                  <a:pt x="623134" y="598842"/>
                  <a:pt x="548315" y="633026"/>
                  <a:pt x="508385" y="591670"/>
                </a:cubicBezTo>
                <a:cubicBezTo>
                  <a:pt x="432509" y="513085"/>
                  <a:pt x="432343" y="385946"/>
                  <a:pt x="379293" y="290456"/>
                </a:cubicBezTo>
                <a:cubicBezTo>
                  <a:pt x="359591" y="254992"/>
                  <a:pt x="321919" y="233082"/>
                  <a:pt x="293232" y="204395"/>
                </a:cubicBezTo>
                <a:cubicBezTo>
                  <a:pt x="199999" y="294042"/>
                  <a:pt x="121978" y="402847"/>
                  <a:pt x="13533" y="473336"/>
                </a:cubicBezTo>
                <a:cubicBezTo>
                  <a:pt x="-26804" y="499555"/>
                  <a:pt x="31450" y="332403"/>
                  <a:pt x="78079" y="344245"/>
                </a:cubicBezTo>
                <a:cubicBezTo>
                  <a:pt x="298797" y="400300"/>
                  <a:pt x="691265" y="645459"/>
                  <a:pt x="691265" y="645459"/>
                </a:cubicBezTo>
                <a:cubicBezTo>
                  <a:pt x="988893" y="566569"/>
                  <a:pt x="1291453" y="504365"/>
                  <a:pt x="1584150" y="408790"/>
                </a:cubicBezTo>
                <a:cubicBezTo>
                  <a:pt x="1645602" y="388724"/>
                  <a:pt x="1680969" y="297628"/>
                  <a:pt x="1745515" y="301214"/>
                </a:cubicBezTo>
                <a:cubicBezTo>
                  <a:pt x="1786337" y="303482"/>
                  <a:pt x="1767030" y="380103"/>
                  <a:pt x="1777788" y="419548"/>
                </a:cubicBezTo>
                <a:cubicBezTo>
                  <a:pt x="1994480" y="319536"/>
                  <a:pt x="2163540" y="232057"/>
                  <a:pt x="2434004" y="215153"/>
                </a:cubicBezTo>
                <a:cubicBezTo>
                  <a:pt x="2499704" y="211047"/>
                  <a:pt x="2542831" y="293888"/>
                  <a:pt x="2606126" y="311972"/>
                </a:cubicBezTo>
                <a:cubicBezTo>
                  <a:pt x="2696367" y="337755"/>
                  <a:pt x="2792592" y="333487"/>
                  <a:pt x="2885825" y="344245"/>
                </a:cubicBezTo>
                <a:lnTo>
                  <a:pt x="3036432" y="236668"/>
                </a:ln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6612E4-EE3E-ABF6-3122-686C3A4CC56A}"/>
              </a:ext>
            </a:extLst>
          </p:cNvPr>
          <p:cNvSpPr txBox="1">
            <a:spLocks/>
          </p:cNvSpPr>
          <p:nvPr/>
        </p:nvSpPr>
        <p:spPr>
          <a:xfrm>
            <a:off x="904875" y="3315946"/>
            <a:ext cx="3671639" cy="7086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ts val="2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“What does caring look like to them and how can we support?”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61E560-E65B-20BC-7278-216010CC57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83E467-CE19-D241-AF50-4BB1D81C5E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12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752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DAF4429-F43D-420A-3E14-8D6AA76E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5" y="497909"/>
            <a:ext cx="8960970" cy="48474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300" dirty="0"/>
              <a:t>We’re still learning…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49FF8CB-4277-956A-854B-EF3F897A84D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7575" y="1350962"/>
            <a:ext cx="4733925" cy="46069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000" dirty="0"/>
              <a:t>Are we listening well enough?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Are we reflecting the needs of all our communities?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Are we challenging the things that continue to exclude? </a:t>
            </a:r>
          </a:p>
        </p:txBody>
      </p:sp>
      <p:pic>
        <p:nvPicPr>
          <p:cNvPr id="8" name="Content Placeholder 7" descr="A child looking through binoculars on a beach. ">
            <a:extLst>
              <a:ext uri="{FF2B5EF4-FFF2-40B4-BE49-F238E27FC236}">
                <a16:creationId xmlns:a16="http://schemas.microsoft.com/office/drawing/2014/main" id="{453E2A9D-F2D8-974C-BDF8-9E3F7F4AD29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r="18253" b="-2"/>
          <a:stretch/>
        </p:blipFill>
        <p:spPr>
          <a:xfrm>
            <a:off x="6096000" y="1350962"/>
            <a:ext cx="4743450" cy="4606926"/>
          </a:xfr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C3019F-1BEB-53DA-0297-5E6D5117BB9F}"/>
              </a:ext>
            </a:extLst>
          </p:cNvPr>
          <p:cNvSpPr txBox="1"/>
          <p:nvPr/>
        </p:nvSpPr>
        <p:spPr>
          <a:xfrm>
            <a:off x="6096000" y="5957887"/>
            <a:ext cx="40592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Image credit: Scottish Refugee Council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81F3E-DC8B-1AE5-2F3F-95C3BDD3AC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4" y="6561492"/>
            <a:ext cx="9468675" cy="123111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Wild Dundee &gt; </a:t>
            </a:r>
            <a:r>
              <a:rPr lang="en-GB" dirty="0" err="1"/>
              <a:t>ScotLINK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79ED3-C20F-E97B-A16C-9A87C70312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46883" y="6561492"/>
            <a:ext cx="735480" cy="123111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139BFAE-67AB-46BF-8C52-659FB5DFC59A}" type="slidenum">
              <a:rPr lang="en-GB" smtClean="0"/>
              <a:pPr>
                <a:spcAft>
                  <a:spcPts val="600"/>
                </a:spcAft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849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23AE2C-A7EC-851A-71B3-9AF03E025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5" y="497909"/>
            <a:ext cx="8960970" cy="48474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300" dirty="0"/>
              <a:t>What does success look like?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EB7BB-0E17-5610-1FE8-D8FB31146AC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98524" y="1350962"/>
            <a:ext cx="4733925" cy="46069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400" dirty="0"/>
              <a:t>Nature is part of every recovery journey. 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Building community ownership and long-term engagement.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400" dirty="0"/>
              <a:t>A city where people and nature thrive. </a:t>
            </a:r>
          </a:p>
        </p:txBody>
      </p:sp>
      <p:pic>
        <p:nvPicPr>
          <p:cNvPr id="8" name="Content Placeholder 7" descr="A wood board outdoors with writing on it &quot;birds are pretty fly '23&quot;">
            <a:extLst>
              <a:ext uri="{FF2B5EF4-FFF2-40B4-BE49-F238E27FC236}">
                <a16:creationId xmlns:a16="http://schemas.microsoft.com/office/drawing/2014/main" id="{6563CF94-5A0B-527B-B65A-9F10E01B454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5632"/>
            <a:ext cx="4743450" cy="3557587"/>
          </a:xfrm>
          <a:noFill/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2AD34C-57F0-D148-5EC0-9F575C8EEE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4" y="6561492"/>
            <a:ext cx="9468675" cy="123111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Wild Dundee &gt; ScotLINK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A7439B-C151-4A66-F975-1D8A7428A7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46883" y="6561492"/>
            <a:ext cx="735480" cy="123111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139BFAE-67AB-46BF-8C52-659FB5DFC59A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299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8E839F-F431-63C0-0854-433F60013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35" y="401334"/>
            <a:ext cx="5178426" cy="2666024"/>
          </a:xfrm>
        </p:spPr>
        <p:txBody>
          <a:bodyPr/>
          <a:lstStyle/>
          <a:p>
            <a:r>
              <a:rPr lang="en-GB" dirty="0"/>
              <a:t>Nature doesn’t exclude, and nor should we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FD0C01-AF6A-14FD-8184-9D955D4C84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55892-E323-281E-F3A7-09A4F34018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15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4235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1DBC9E-4B6D-1CB9-A0CB-5E8B0BD3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397F5-F24D-598A-00FC-CD6551AB39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>
                <a:hlinkClick r:id="rId2"/>
              </a:rPr>
              <a:t>Hope.busak@rspb.org.uk</a:t>
            </a:r>
            <a:endParaRPr lang="en-US" sz="2400" dirty="0"/>
          </a:p>
          <a:p>
            <a:r>
              <a:rPr lang="en-US" sz="2400" dirty="0">
                <a:hlinkClick r:id="rId3"/>
              </a:rPr>
              <a:t>Meera.inglis@rspb.org.uk</a:t>
            </a:r>
            <a:r>
              <a:rPr lang="en-US" sz="2400" dirty="0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EA2AC0-BF8F-33B0-5809-4735D9C4DE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51C695-BE5B-8B9A-88A7-6FB5B1D712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995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3B071A-72CE-EC4E-81D4-9D5E8A267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House-keeping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46E0B5-3FC4-EEDF-09B0-4983AB8BCD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Feel free to have cameras on or off.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Please turn microphones off during presentation.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There will be time for questions at the end. 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Your hosts today are Meera and Hope. </a:t>
            </a:r>
          </a:p>
          <a:p>
            <a:endParaRPr lang="en-GB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4A8D00-6505-BD3D-5D01-6C5D7F1BD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8C92A-15FC-E23B-476A-1D8465566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Content Placeholder 7" descr="NHS Tayside Charitable Foundation logo &quot;empowering health &amp; wellbeing in Tayside&quot;">
            <a:extLst>
              <a:ext uri="{FF2B5EF4-FFF2-40B4-BE49-F238E27FC236}">
                <a16:creationId xmlns:a16="http://schemas.microsoft.com/office/drawing/2014/main" id="{BABDA7ED-FB2C-CF0E-AE96-9E7719CBA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868" y="280677"/>
            <a:ext cx="2925331" cy="15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50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5">
            <a:extLst>
              <a:ext uri="{FF2B5EF4-FFF2-40B4-BE49-F238E27FC236}">
                <a16:creationId xmlns:a16="http://schemas.microsoft.com/office/drawing/2014/main" id="{3DAEED45-BAC5-541A-0C06-5B4479C12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4" y="497909"/>
            <a:ext cx="9053549" cy="484748"/>
          </a:xfrm>
        </p:spPr>
        <p:txBody>
          <a:bodyPr/>
          <a:lstStyle/>
          <a:p>
            <a:r>
              <a:rPr lang="en-US" dirty="0">
                <a:cs typeface="Helvetica" panose="020B0604020202020204" pitchFamily="34" charset="0"/>
              </a:rPr>
              <a:t>Same tree. Different Experiences.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0EA2E08-8C99-CA3B-60E5-169981A2612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7575" y="1350962"/>
            <a:ext cx="4733925" cy="460692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400" dirty="0"/>
              <a:t>This is a nice place to sit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400" dirty="0"/>
              <a:t>I love this tree, it's so straight and tall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400" dirty="0"/>
              <a:t>I love all the different colours of brown, green, red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400" dirty="0"/>
              <a:t>I don’t think I’m supposed to go there</a:t>
            </a:r>
          </a:p>
          <a:p>
            <a:endParaRPr lang="en-GB" sz="2400" dirty="0"/>
          </a:p>
        </p:txBody>
      </p:sp>
      <p:pic>
        <p:nvPicPr>
          <p:cNvPr id="9" name="Picture Placeholder 8" descr="A bench in a garden. Behind the bench is a tree and some buses. ">
            <a:extLst>
              <a:ext uri="{FF2B5EF4-FFF2-40B4-BE49-F238E27FC236}">
                <a16:creationId xmlns:a16="http://schemas.microsoft.com/office/drawing/2014/main" id="{9F97C00F-6A4C-C7B7-BE82-6C86A62C7EB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l="18401" r="1" b="1"/>
          <a:stretch/>
        </p:blipFill>
        <p:spPr>
          <a:xfrm>
            <a:off x="6096000" y="1350962"/>
            <a:ext cx="4743450" cy="4606926"/>
          </a:xfrm>
          <a:noFill/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7DB70-28C0-5278-B187-9DB51D4C5B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4" y="6561492"/>
            <a:ext cx="9468675" cy="123111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Wild Dundee &gt; ScotLINK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06519-7134-07AC-9548-8D50918AB1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46883" y="6561492"/>
            <a:ext cx="735480" cy="123111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139BFAE-67AB-46BF-8C52-659FB5DFC59A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75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A2739B6-7572-D670-D871-DC300812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4" y="497909"/>
            <a:ext cx="9053549" cy="484748"/>
          </a:xfrm>
        </p:spPr>
        <p:txBody>
          <a:bodyPr/>
          <a:lstStyle/>
          <a:p>
            <a:r>
              <a:rPr lang="en-US" dirty="0">
                <a:cs typeface="Helvetica" panose="020B0604020202020204" pitchFamily="34" charset="0"/>
              </a:rPr>
              <a:t>Embedding intersectionality into practice</a:t>
            </a:r>
          </a:p>
        </p:txBody>
      </p:sp>
      <p:pic>
        <p:nvPicPr>
          <p:cNvPr id="8" name="Content Placeholder 7" descr="In the middle of woods with lots of tall trees. ">
            <a:extLst>
              <a:ext uri="{FF2B5EF4-FFF2-40B4-BE49-F238E27FC236}">
                <a16:creationId xmlns:a16="http://schemas.microsoft.com/office/drawing/2014/main" id="{4E673EE7-6DC7-44B9-5EB4-9526ECE6906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4" y="1615043"/>
            <a:ext cx="5556499" cy="3659969"/>
          </a:xfrm>
        </p:spPr>
      </p:pic>
      <p:pic>
        <p:nvPicPr>
          <p:cNvPr id="10" name="Content Placeholder 9" descr="Empty sandy beach with horizon in view. ">
            <a:extLst>
              <a:ext uri="{FF2B5EF4-FFF2-40B4-BE49-F238E27FC236}">
                <a16:creationId xmlns:a16="http://schemas.microsoft.com/office/drawing/2014/main" id="{C04F688A-8B65-6439-AA3B-B171520DA08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31" y="1615044"/>
            <a:ext cx="5489953" cy="3659968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A0F87A-69D1-3787-567B-B34931ED5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8525" y="6561138"/>
            <a:ext cx="9469438" cy="123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Wild Dundee &gt;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ScotLINK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46081-13E9-BA8F-1C54-D16B5837F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AA13F-0FA2-FD5D-8711-ACAB9A47A0FA}"/>
              </a:ext>
            </a:extLst>
          </p:cNvPr>
          <p:cNvSpPr txBox="1"/>
          <p:nvPr/>
        </p:nvSpPr>
        <p:spPr>
          <a:xfrm>
            <a:off x="364405" y="5584232"/>
            <a:ext cx="11143979" cy="646331"/>
          </a:xfrm>
          <a:prstGeom prst="rect">
            <a:avLst/>
          </a:prstGeom>
          <a:noFill/>
          <a:ln w="76200">
            <a:solidFill>
              <a:srgbClr val="3A509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Intersectionality helps us understand how overlapping aspects of identity - like gender, race, class, trauma history, or disability - shape a person’s experiences.</a:t>
            </a:r>
          </a:p>
        </p:txBody>
      </p:sp>
    </p:spTree>
    <p:extLst>
      <p:ext uri="{BB962C8B-B14F-4D97-AF65-F5344CB8AC3E}">
        <p14:creationId xmlns:p14="http://schemas.microsoft.com/office/powerpoint/2010/main" val="793310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384F7-BA63-0D91-202B-DF8C523C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Understanding the landscape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6C66A-0865-94E5-E8DC-989B2B283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7575" y="1362838"/>
            <a:ext cx="3671640" cy="417512"/>
          </a:xfrm>
        </p:spPr>
        <p:txBody>
          <a:bodyPr/>
          <a:lstStyle/>
          <a:p>
            <a:r>
              <a:rPr lang="en-GB" sz="2400" dirty="0">
                <a:latin typeface="+mn-lt"/>
              </a:rPr>
              <a:t>Where people and nature thrive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B5AC1-0896-7123-3C55-D4FEAD4EB0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4" y="2334107"/>
            <a:ext cx="3671639" cy="40259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How can nature be woven into daily life?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How do we meet people where they are?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How do we empower a more diverse community to act for nature?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1" name="Picture Placeholder 10" descr="A group of 3 people looking through binoculars">
            <a:extLst>
              <a:ext uri="{FF2B5EF4-FFF2-40B4-BE49-F238E27FC236}">
                <a16:creationId xmlns:a16="http://schemas.microsoft.com/office/drawing/2014/main" id="{2B66658C-C87C-89B2-160E-6A7E370D70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17" name="Picture Placeholder 16" descr="A child writing on a piece of paper&#10;">
            <a:extLst>
              <a:ext uri="{FF2B5EF4-FFF2-40B4-BE49-F238E27FC236}">
                <a16:creationId xmlns:a16="http://schemas.microsoft.com/office/drawing/2014/main" id="{78ADA823-921D-5B45-E0C0-A64AAEF060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5" b="29475"/>
          <a:stretch/>
        </p:blipFill>
        <p:spPr>
          <a:xfrm>
            <a:off x="8302833" y="1353369"/>
            <a:ext cx="2536617" cy="1548000"/>
          </a:xfrm>
        </p:spPr>
      </p:pic>
      <p:pic>
        <p:nvPicPr>
          <p:cNvPr id="25" name="Picture Placeholder 24" descr="A person in a hat and glasses working on a piece of paper. They are drawing gulls. ">
            <a:extLst>
              <a:ext uri="{FF2B5EF4-FFF2-40B4-BE49-F238E27FC236}">
                <a16:creationId xmlns:a16="http://schemas.microsoft.com/office/drawing/2014/main" id="{1119AA45-4DC4-8AAA-FAA4-4F61F93E2C1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0" b="27120"/>
          <a:stretch>
            <a:fillRect/>
          </a:stretch>
        </p:blipFill>
        <p:spPr/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1B6E38-2286-EF0C-3CEB-CB674063913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CA40EA-5FE0-4AEC-1129-8DBFCCE892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5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503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07CCF-B0F4-69FE-0C10-20FE3B4C0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disconnect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21E45-3141-DD05-84AF-75015360E0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8524" y="1559719"/>
            <a:ext cx="3671640" cy="417512"/>
          </a:xfrm>
        </p:spPr>
        <p:txBody>
          <a:bodyPr/>
          <a:lstStyle/>
          <a:p>
            <a:r>
              <a:rPr lang="en-GB" sz="2400" b="0" dirty="0">
                <a:latin typeface="+mn-lt"/>
              </a:rPr>
              <a:t>Nature is a luxury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2B5C3C2-4802-B271-A2B5-07E15C051372}"/>
              </a:ext>
            </a:extLst>
          </p:cNvPr>
          <p:cNvSpPr txBox="1">
            <a:spLocks/>
          </p:cNvSpPr>
          <p:nvPr/>
        </p:nvSpPr>
        <p:spPr>
          <a:xfrm>
            <a:off x="898524" y="2155938"/>
            <a:ext cx="3671640" cy="417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latin typeface="+mn-lt"/>
              </a:rPr>
              <a:t>Different types of greenspaces – different rules?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784100F-B4CF-1E6F-4398-96FF7A1D40CE}"/>
              </a:ext>
            </a:extLst>
          </p:cNvPr>
          <p:cNvSpPr txBox="1">
            <a:spLocks/>
          </p:cNvSpPr>
          <p:nvPr/>
        </p:nvSpPr>
        <p:spPr>
          <a:xfrm>
            <a:off x="898524" y="3563318"/>
            <a:ext cx="3671640" cy="417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20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latin typeface="+mn-lt"/>
              </a:rPr>
              <a:t>Barriers &amp; exclusions to participation</a:t>
            </a:r>
          </a:p>
          <a:p>
            <a:endParaRPr lang="en-GB" sz="2400" dirty="0">
              <a:latin typeface="+mn-lt"/>
            </a:endParaRPr>
          </a:p>
        </p:txBody>
      </p:sp>
      <p:pic>
        <p:nvPicPr>
          <p:cNvPr id="13" name="Picture Placeholder 12" descr="A child looking through a telescope. ">
            <a:extLst>
              <a:ext uri="{FF2B5EF4-FFF2-40B4-BE49-F238E27FC236}">
                <a16:creationId xmlns:a16="http://schemas.microsoft.com/office/drawing/2014/main" id="{6C5C17E9-DB83-9C19-5BD3-93D993FF3A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15" name="Picture Placeholder 14" descr="A group of people standing outside with binoculars looking up. ">
            <a:extLst>
              <a:ext uri="{FF2B5EF4-FFF2-40B4-BE49-F238E27FC236}">
                <a16:creationId xmlns:a16="http://schemas.microsoft.com/office/drawing/2014/main" id="{4FD7BF44-8410-AD31-2AA9-A57747AB79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4" b="9324"/>
          <a:stretch>
            <a:fillRect/>
          </a:stretch>
        </p:blipFill>
        <p:spPr/>
      </p:pic>
      <p:pic>
        <p:nvPicPr>
          <p:cNvPr id="17" name="Picture Placeholder 16" descr="A person holding a mixture of seeds, making a fat ball. ">
            <a:extLst>
              <a:ext uri="{FF2B5EF4-FFF2-40B4-BE49-F238E27FC236}">
                <a16:creationId xmlns:a16="http://schemas.microsoft.com/office/drawing/2014/main" id="{5621B878-8BDB-F2BC-2E3E-358852BD1A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0" b="27120"/>
          <a:stretch>
            <a:fillRect/>
          </a:stretch>
        </p:blipFill>
        <p:spPr/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AF2117-BB93-5AB3-0D4D-6B9809BD48A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7ABF0-A812-5165-F69D-CE73610CE7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6</a:t>
            </a:fld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4562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13261-A50F-2E56-A8CA-DAEAC6507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5" y="497909"/>
            <a:ext cx="8960970" cy="48474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300" dirty="0"/>
              <a:t>Barriers	</a:t>
            </a:r>
          </a:p>
        </p:txBody>
      </p:sp>
      <p:pic>
        <p:nvPicPr>
          <p:cNvPr id="9" name="Picture Placeholder 8" descr="Two people working together to make a bird nest box. ">
            <a:extLst>
              <a:ext uri="{FF2B5EF4-FFF2-40B4-BE49-F238E27FC236}">
                <a16:creationId xmlns:a16="http://schemas.microsoft.com/office/drawing/2014/main" id="{341AC223-56F8-C786-8F51-B6DA294B460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 r="21383" b="2"/>
          <a:stretch/>
        </p:blipFill>
        <p:spPr>
          <a:xfrm rot="5400000">
            <a:off x="981075" y="1287462"/>
            <a:ext cx="4606925" cy="4733925"/>
          </a:xfrm>
          <a:noFill/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86809D1-1913-FDA9-E66B-E199679E380C}"/>
              </a:ext>
            </a:extLst>
          </p:cNvPr>
          <p:cNvSpPr txBox="1">
            <a:spLocks/>
          </p:cNvSpPr>
          <p:nvPr/>
        </p:nvSpPr>
        <p:spPr>
          <a:xfrm>
            <a:off x="6096000" y="3186626"/>
            <a:ext cx="8960970" cy="48474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GB" sz="3300" dirty="0"/>
              <a:t>Our Response 	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BBA570-7061-60DC-B9F2-20BF5AB25A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350962"/>
            <a:ext cx="4743450" cy="4606926"/>
          </a:xfrm>
        </p:spPr>
        <p:txBody>
          <a:bodyPr>
            <a:normAutofit/>
          </a:bodyPr>
          <a:lstStyle/>
          <a:p>
            <a:r>
              <a:rPr lang="en-GB" dirty="0"/>
              <a:t>Gender &amp; Culture</a:t>
            </a:r>
          </a:p>
          <a:p>
            <a:r>
              <a:rPr lang="en-GB" dirty="0"/>
              <a:t>Mental ill-health &amp; recovery</a:t>
            </a:r>
          </a:p>
          <a:p>
            <a:r>
              <a:rPr lang="en-GB" dirty="0"/>
              <a:t>Stereotyping, assumptions, discrimination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Meeting people where they are</a:t>
            </a:r>
          </a:p>
          <a:p>
            <a:r>
              <a:rPr lang="en-GB" dirty="0"/>
              <a:t>Building relationships</a:t>
            </a:r>
          </a:p>
          <a:p>
            <a:r>
              <a:rPr lang="en-GB" dirty="0"/>
              <a:t>Creating structure, purpose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ED2F1-7097-5BE8-B77B-36BCCFD5BF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4" y="6561492"/>
            <a:ext cx="9468675" cy="123111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Wild Dundee &gt; ScotLINK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A6CA6-EF2D-7DDC-7392-D053D72ECB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46883" y="6561492"/>
            <a:ext cx="735480" cy="123111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139BFAE-67AB-46BF-8C52-659FB5DFC59A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792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A23B69-9AEE-7A14-928A-C769CD093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5" y="497909"/>
            <a:ext cx="8960970" cy="484748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Nature Recovery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B234D-185A-7B9B-7281-872B43AC9D1C}"/>
              </a:ext>
            </a:extLst>
          </p:cNvPr>
          <p:cNvSpPr txBox="1"/>
          <p:nvPr/>
        </p:nvSpPr>
        <p:spPr>
          <a:xfrm>
            <a:off x="832033" y="1264391"/>
            <a:ext cx="30583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“I haven’t done this in years… to work! I’ve not worked in 4 years… to have this sense of purpose, it's great!”</a:t>
            </a:r>
          </a:p>
        </p:txBody>
      </p:sp>
      <p:pic>
        <p:nvPicPr>
          <p:cNvPr id="10" name="Picture 9" descr="A group of people walking on grass with aerators on (spikey shoes). ">
            <a:extLst>
              <a:ext uri="{FF2B5EF4-FFF2-40B4-BE49-F238E27FC236}">
                <a16:creationId xmlns:a16="http://schemas.microsoft.com/office/drawing/2014/main" id="{4039D425-9D1C-8449-5026-BA3771321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42" y="1121334"/>
            <a:ext cx="6555219" cy="491641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759B4B-EF36-DFAF-EE67-8EDDBD0094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24" y="6561492"/>
            <a:ext cx="9468675" cy="123111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kern="1200">
                <a:latin typeface="+mn-lt"/>
                <a:ea typeface="+mn-ea"/>
                <a:cs typeface="+mn-cs"/>
              </a:rPr>
              <a:t>Wild Dundee &gt; ScotLINK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39C449-6BDF-226F-A2A0-625E1EEF39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46883" y="6561492"/>
            <a:ext cx="735480" cy="123111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6139BFAE-67AB-46BF-8C52-659FB5DFC59A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524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A46A365-5FEB-6CB5-FE98-9800B9C23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Garden designs </a:t>
            </a:r>
          </a:p>
        </p:txBody>
      </p:sp>
      <p:pic>
        <p:nvPicPr>
          <p:cNvPr id="8" name="Content Placeholder 7" descr="A drawing of a garden&#10;&#10;">
            <a:extLst>
              <a:ext uri="{FF2B5EF4-FFF2-40B4-BE49-F238E27FC236}">
                <a16:creationId xmlns:a16="http://schemas.microsoft.com/office/drawing/2014/main" id="{60FD5A90-B3AF-8325-22C0-7E662930886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" y="1408922"/>
            <a:ext cx="5542546" cy="3919219"/>
          </a:xfrm>
        </p:spPr>
      </p:pic>
      <p:pic>
        <p:nvPicPr>
          <p:cNvPr id="11" name="Content Placeholder 10" descr="Landscape Architect design for Friary Garden showing some elements including wildflower meadow and woodland walk area. ">
            <a:extLst>
              <a:ext uri="{FF2B5EF4-FFF2-40B4-BE49-F238E27FC236}">
                <a16:creationId xmlns:a16="http://schemas.microsoft.com/office/drawing/2014/main" id="{B5556E4F-ABBB-71F7-24E3-D631F2791EC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490324" y="1408922"/>
            <a:ext cx="5349126" cy="4034217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B7D488-6852-51CC-0009-0EB1C83F33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Wild Dundee &gt; ScotLINK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06773-EB7D-468F-5290-340CD4B622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39BFAE-67AB-46BF-8C52-659FB5DFC59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339963"/>
      </p:ext>
    </p:extLst>
  </p:cSld>
  <p:clrMapOvr>
    <a:masterClrMapping/>
  </p:clrMapOvr>
</p:sld>
</file>

<file path=ppt/theme/theme1.xml><?xml version="1.0" encoding="utf-8"?>
<a:theme xmlns:a="http://schemas.openxmlformats.org/drawingml/2006/main" name="RSPB">
  <a:themeElements>
    <a:clrScheme name="RSPB">
      <a:dk1>
        <a:srgbClr val="000000"/>
      </a:dk1>
      <a:lt1>
        <a:srgbClr val="FFFFFF"/>
      </a:lt1>
      <a:dk2>
        <a:srgbClr val="144650"/>
      </a:dk2>
      <a:lt2>
        <a:srgbClr val="DDDDDD"/>
      </a:lt2>
      <a:accent1>
        <a:srgbClr val="64BE2C"/>
      </a:accent1>
      <a:accent2>
        <a:srgbClr val="009BFF"/>
      </a:accent2>
      <a:accent3>
        <a:srgbClr val="144650"/>
      </a:accent3>
      <a:accent4>
        <a:srgbClr val="A06E3C"/>
      </a:accent4>
      <a:accent5>
        <a:srgbClr val="FFEA97"/>
      </a:accent5>
      <a:accent6>
        <a:srgbClr val="F5B1B6"/>
      </a:accent6>
      <a:hlink>
        <a:srgbClr val="009BFF"/>
      </a:hlink>
      <a:folHlink>
        <a:srgbClr val="009BFF"/>
      </a:folHlink>
    </a:clrScheme>
    <a:fontScheme name="RSPB">
      <a:majorFont>
        <a:latin typeface="Constant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Sand">
      <a:srgbClr val="D0C8AB"/>
    </a:custClr>
    <a:custClr name="Light Green">
      <a:srgbClr val="BEE1AF"/>
    </a:custClr>
    <a:custClr name="Spring Green">
      <a:srgbClr val="B7E150"/>
    </a:custClr>
    <a:custClr name="Tan">
      <a:srgbClr val="A06E3C"/>
    </a:custClr>
    <a:custClr name="Slate">
      <a:srgbClr val="808589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Lilac">
      <a:srgbClr val="9DB9E3"/>
    </a:custClr>
    <a:custClr name="Deep Blue">
      <a:srgbClr val="3A5091"/>
    </a:custClr>
    <a:custClr name="Aquamarine">
      <a:srgbClr val="55CFCF"/>
    </a:custClr>
    <a:custClr name="Dusty Blue">
      <a:srgbClr val="2893C8"/>
    </a:custClr>
    <a:custClr name="Teal">
      <a:srgbClr val="008287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Light Blue">
      <a:srgbClr val="A4D9ED"/>
    </a:custClr>
    <a:custClr name="Soft Yellow">
      <a:srgbClr val="FFEA97"/>
    </a:custClr>
    <a:custClr name="Amber">
      <a:srgbClr val="FAB957"/>
    </a:custClr>
    <a:custClr name="Dusty Pink">
      <a:srgbClr val="F5B1B6"/>
    </a:custClr>
    <a:custClr name="Soft Grey">
      <a:srgbClr val="DDDDDD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RSPB Presentation.potx" id="{42A4B8AC-66CC-40A9-8CF0-6E80847E39DE}" vid="{CF1ADFCD-10A3-4699-8870-8DF67FA153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D555C6E69AE84A9E4B1B108A48A380" ma:contentTypeVersion="18" ma:contentTypeDescription="Create a new document." ma:contentTypeScope="" ma:versionID="5ad1d4ea4b06bffc0aae33972febb36f">
  <xsd:schema xmlns:xsd="http://www.w3.org/2001/XMLSchema" xmlns:xs="http://www.w3.org/2001/XMLSchema" xmlns:p="http://schemas.microsoft.com/office/2006/metadata/properties" xmlns:ns2="19787e05-e8b5-4be1-8f2d-2bcb45eb79ab" xmlns:ns3="d0623fc5-08fd-4e0f-a5a5-e26fb1bb5eff" targetNamespace="http://schemas.microsoft.com/office/2006/metadata/properties" ma:root="true" ma:fieldsID="f1e0c0db98637e4be9298c66c2086e08" ns2:_="" ns3:_="">
    <xsd:import namespace="19787e05-e8b5-4be1-8f2d-2bcb45eb79ab"/>
    <xsd:import namespace="d0623fc5-08fd-4e0f-a5a5-e26fb1bb5ef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787e05-e8b5-4be1-8f2d-2bcb45eb79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850f554-0614-4492-9353-d50bb0080c8a}" ma:internalName="TaxCatchAll" ma:showField="CatchAllData" ma:web="19787e05-e8b5-4be1-8f2d-2bcb45eb79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23fc5-08fd-4e0f-a5a5-e26fb1bb5e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a152391-5c8c-4ecd-93af-597a4a38f1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623fc5-08fd-4e0f-a5a5-e26fb1bb5eff">
      <Terms xmlns="http://schemas.microsoft.com/office/infopath/2007/PartnerControls"/>
    </lcf76f155ced4ddcb4097134ff3c332f>
    <TaxCatchAll xmlns="19787e05-e8b5-4be1-8f2d-2bcb45eb79ab" xsi:nil="true"/>
    <SharedWithUsers xmlns="19787e05-e8b5-4be1-8f2d-2bcb45eb79ab">
      <UserInfo>
        <DisplayName>Neil Bramley</DisplayName>
        <AccountId>528</AccountId>
        <AccountType/>
      </UserInfo>
      <UserInfo>
        <DisplayName>Andrew Wright</DisplayName>
        <AccountId>1353</AccountId>
        <AccountType/>
      </UserInfo>
      <UserInfo>
        <DisplayName>Suzie Kennedy</DisplayName>
        <AccountId>1370</AccountId>
        <AccountType/>
      </UserInfo>
      <UserInfo>
        <DisplayName>Claire Welch</DisplayName>
        <AccountId>162</AccountId>
        <AccountType/>
      </UserInfo>
      <UserInfo>
        <DisplayName>Layna WarrenGray</DisplayName>
        <AccountId>608</AccountId>
        <AccountType/>
      </UserInfo>
      <UserInfo>
        <DisplayName>Katy Swift</DisplayName>
        <AccountId>175</AccountId>
        <AccountType/>
      </UserInfo>
      <UserInfo>
        <DisplayName>Emma Patten</DisplayName>
        <AccountId>3352</AccountId>
        <AccountType/>
      </UserInfo>
      <UserInfo>
        <DisplayName>Ailsa Wilson</DisplayName>
        <AccountId>27</AccountId>
        <AccountType/>
      </UserInfo>
      <UserInfo>
        <DisplayName>Kelly McCarthy</DisplayName>
        <AccountId>3450</AccountId>
        <AccountType/>
      </UserInfo>
      <UserInfo>
        <DisplayName>Fran Ehrlinger</DisplayName>
        <AccountId>435</AccountId>
        <AccountType/>
      </UserInfo>
      <UserInfo>
        <DisplayName>Hannah Page</DisplayName>
        <AccountId>370</AccountId>
        <AccountType/>
      </UserInfo>
      <UserInfo>
        <DisplayName>Emma Roberts</DisplayName>
        <AccountId>65</AccountId>
        <AccountType/>
      </UserInfo>
      <UserInfo>
        <DisplayName>Jaime Buchanan</DisplayName>
        <AccountId>3167</AccountId>
        <AccountType/>
      </UserInfo>
      <UserInfo>
        <DisplayName>Guy Yates</DisplayName>
        <AccountId>301</AccountId>
        <AccountType/>
      </UserInfo>
      <UserInfo>
        <DisplayName>Katherine Hallam</DisplayName>
        <AccountId>1067</AccountId>
        <AccountType/>
      </UserInfo>
      <UserInfo>
        <DisplayName>Toby Blower</DisplayName>
        <AccountId>3561</AccountId>
        <AccountType/>
      </UserInfo>
      <UserInfo>
        <DisplayName>Rona Sansom</DisplayName>
        <AccountId>3718</AccountId>
        <AccountType/>
      </UserInfo>
      <UserInfo>
        <DisplayName>Elizabeth Lawrence</DisplayName>
        <AccountId>3721</AccountId>
        <AccountType/>
      </UserInfo>
      <UserInfo>
        <DisplayName>Phil Taverner</DisplayName>
        <AccountId>3726</AccountId>
        <AccountType/>
      </UserInfo>
      <UserInfo>
        <DisplayName>Krishna Chauhan</DisplayName>
        <AccountId>3778</AccountId>
        <AccountType/>
      </UserInfo>
      <UserInfo>
        <DisplayName>David Mitchell</DisplayName>
        <AccountId>3779</AccountId>
        <AccountType/>
      </UserInfo>
      <UserInfo>
        <DisplayName>Alex Hall</DisplayName>
        <AccountId>3299</AccountId>
        <AccountType/>
      </UserInfo>
      <UserInfo>
        <DisplayName>John Dowswell</DisplayName>
        <AccountId>3336</AccountId>
        <AccountType/>
      </UserInfo>
      <UserInfo>
        <DisplayName>Sy Joshua</DisplayName>
        <AccountId>3681</AccountId>
        <AccountType/>
      </UserInfo>
      <UserInfo>
        <DisplayName>Callum Wozencroft</DisplayName>
        <AccountId>179</AccountId>
        <AccountType/>
      </UserInfo>
      <UserInfo>
        <DisplayName>Sara ReesJones</DisplayName>
        <AccountId>775</AccountId>
        <AccountType/>
      </UserInfo>
      <UserInfo>
        <DisplayName>Megan Adamou</DisplayName>
        <AccountId>201</AccountId>
        <AccountType/>
      </UserInfo>
      <UserInfo>
        <DisplayName>Aoife deBhal</DisplayName>
        <AccountId>3484</AccountId>
        <AccountType/>
      </UserInfo>
      <UserInfo>
        <DisplayName>Laura McMahon</DisplayName>
        <AccountId>3823</AccountId>
        <AccountType/>
      </UserInfo>
      <UserInfo>
        <DisplayName>Dakota Reid</DisplayName>
        <AccountId>1893</AccountId>
        <AccountType/>
      </UserInfo>
      <UserInfo>
        <DisplayName>Ruby Free</DisplayName>
        <AccountId>1712</AccountId>
        <AccountType/>
      </UserInfo>
      <UserInfo>
        <DisplayName>Shannon Plummer</DisplayName>
        <AccountId>3457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DA5E356-E9AF-4F41-899B-A9BFF73FCF78}"/>
</file>

<file path=customXml/itemProps2.xml><?xml version="1.0" encoding="utf-8"?>
<ds:datastoreItem xmlns:ds="http://schemas.openxmlformats.org/officeDocument/2006/customXml" ds:itemID="{464CD250-9E80-477F-AD5A-C3FC54B972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EC27FF-F406-4839-8571-D2B13F0669BB}">
  <ds:schemaRefs>
    <ds:schemaRef ds:uri="http://purl.org/dc/elements/1.1/"/>
    <ds:schemaRef ds:uri="http://schemas.microsoft.com/office/2006/metadata/properties"/>
    <ds:schemaRef ds:uri="4bfb76dc-d404-41d0-a86e-a30f8b4ff8f6"/>
    <ds:schemaRef ds:uri="http://purl.org/dc/terms/"/>
    <ds:schemaRef ds:uri="62b80506-70b9-4b72-b2bf-0049724659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RSPB Presentation</Template>
  <TotalTime>7391</TotalTime>
  <Words>514</Words>
  <Application>Microsoft Office PowerPoint</Application>
  <PresentationFormat>Widescreen</PresentationFormat>
  <Paragraphs>95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Constantia</vt:lpstr>
      <vt:lpstr>Helvetica</vt:lpstr>
      <vt:lpstr>verdana</vt:lpstr>
      <vt:lpstr>RSPB</vt:lpstr>
      <vt:lpstr>Wild Dundee: Where People and Nature Thrive </vt:lpstr>
      <vt:lpstr>House-keeping</vt:lpstr>
      <vt:lpstr>Same tree. Different Experiences. </vt:lpstr>
      <vt:lpstr>Embedding intersectionality into practice</vt:lpstr>
      <vt:lpstr>Understanding the landscape</vt:lpstr>
      <vt:lpstr>The disconnect </vt:lpstr>
      <vt:lpstr>Barriers </vt:lpstr>
      <vt:lpstr>Nature Recovery </vt:lpstr>
      <vt:lpstr>Garden designs </vt:lpstr>
      <vt:lpstr>What we’re doing…</vt:lpstr>
      <vt:lpstr>Practical Strategies </vt:lpstr>
      <vt:lpstr>We are not the experts!!</vt:lpstr>
      <vt:lpstr>We’re still learning…</vt:lpstr>
      <vt:lpstr>What does success look like? </vt:lpstr>
      <vt:lpstr>Nature doesn’t exclude, and nor should we </vt:lpstr>
      <vt:lpstr>Any questions? </vt:lpstr>
    </vt:vector>
  </TitlesOfParts>
  <Company>The Royal Society for the Protection of Birds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Pagett</dc:creator>
  <cp:lastModifiedBy>Hope Busak</cp:lastModifiedBy>
  <cp:revision>54</cp:revision>
  <cp:lastPrinted>2022-04-11T09:52:42Z</cp:lastPrinted>
  <dcterms:created xsi:type="dcterms:W3CDTF">2022-05-05T15:44:31Z</dcterms:created>
  <dcterms:modified xsi:type="dcterms:W3CDTF">2025-04-11T12:55:49Z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0x01010008D555C6E69AE84A9E4B1B108A48A380</vt:lpwstr>
  </property>
  <property fmtid="{D5CDD505-2E9C-101B-9397-08002B2CF9AE}" pid="3" name="Security Handling">
    <vt:lpwstr>1;#Internal Only|3727573c-2052-4b98-b369-5a376d94df50</vt:lpwstr>
  </property>
  <property fmtid="{D5CDD505-2E9C-101B-9397-08002B2CF9AE}" pid="4" name="_dlc_policyId">
    <vt:lpwstr>0x010100E42F56448006344E880C646F2012E2AC</vt:lpwstr>
  </property>
  <property fmtid="{D5CDD505-2E9C-101B-9397-08002B2CF9AE}" pid="5" name="ItemRetentionFormula">
    <vt:lpwstr/>
  </property>
  <property fmtid="{D5CDD505-2E9C-101B-9397-08002B2CF9AE}" pid="6" name="MediaServiceImageTags">
    <vt:lpwstr/>
  </property>
  <property fmtid="{D5CDD505-2E9C-101B-9397-08002B2CF9AE}" pid="7" name="lcf76f155ced4ddcb4097134ff3c332f">
    <vt:lpwstr/>
  </property>
  <property fmtid="{D5CDD505-2E9C-101B-9397-08002B2CF9AE}" pid="8" name="RSPB Location">
    <vt:lpwstr/>
  </property>
  <property fmtid="{D5CDD505-2E9C-101B-9397-08002B2CF9AE}" pid="9" name="Organisational Unit">
    <vt:lpwstr/>
  </property>
  <property fmtid="{D5CDD505-2E9C-101B-9397-08002B2CF9AE}" pid="10" name="Document Type">
    <vt:lpwstr/>
  </property>
  <property fmtid="{D5CDD505-2E9C-101B-9397-08002B2CF9AE}" pid="11" name="Collection Name">
    <vt:lpwstr/>
  </property>
  <property fmtid="{D5CDD505-2E9C-101B-9397-08002B2CF9AE}" pid="12" name="SharedWithUsers">
    <vt:lpwstr>528;#Neil Bramley;#1353;#Andrew Wright;#1370;#Suzie Kennedy;#162;#Claire Welch;#608;#Layna WarrenGray;#175;#Katy Swift;#3352;#Emma Patten;#27;#Ailsa Wilson;#3450;#Kelly McCarthy;#435;#Fran Ehrlinger;#370;#Hannah Page;#65;#Emma Roberts;#3167;#Jaime Buchanan;#301;#Guy Yates;#1067;#Katherine Hallam;#3561;#Toby Blower;#3718;#Rona Sansom;#3721;#Elizabeth Lawrence;#3726;#Phil Taverner;#3778;#Krishna Chauhan;#3779;#David Mitchell;#3299;#Alex Hall;#3336;#John Dowswell;#3681;#Sy Joshua;#179;#Callum Wozencroft;#775;#Sara ReesJones;#201;#Megan Adamou;#3484;#Aoife deBhal;#3823;#Laura McMahon;#1893;#Dakota Reid;#1712;#Ruby Free;#3457;#Shannon Plummer</vt:lpwstr>
  </property>
  <property fmtid="{D5CDD505-2E9C-101B-9397-08002B2CF9AE}" pid="13" name="Document_x0020_Type">
    <vt:lpwstr/>
  </property>
</Properties>
</file>