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21"/>
  </p:notesMasterIdLst>
  <p:sldIdLst>
    <p:sldId id="256" r:id="rId5"/>
    <p:sldId id="268" r:id="rId6"/>
    <p:sldId id="270" r:id="rId7"/>
    <p:sldId id="269" r:id="rId8"/>
    <p:sldId id="271" r:id="rId9"/>
    <p:sldId id="280" r:id="rId10"/>
    <p:sldId id="260" r:id="rId11"/>
    <p:sldId id="258" r:id="rId12"/>
    <p:sldId id="273" r:id="rId13"/>
    <p:sldId id="272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E9C55E-E184-41F5-B603-D5CD6BC3406B}" v="215" dt="2024-06-17T15:21:04.1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80" autoAdjust="0"/>
  </p:normalViewPr>
  <p:slideViewPr>
    <p:cSldViewPr snapToGrid="0">
      <p:cViewPr varScale="1">
        <p:scale>
          <a:sx n="48" d="100"/>
          <a:sy n="48" d="100"/>
        </p:scale>
        <p:origin x="53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t Caldwell" userId="528d5b97-2816-43ad-b9d4-918c5e2139da" providerId="ADAL" clId="{C5E9C55E-E184-41F5-B603-D5CD6BC3406B}"/>
    <pc:docChg chg="modSld">
      <pc:chgData name="Juliet Caldwell" userId="528d5b97-2816-43ad-b9d4-918c5e2139da" providerId="ADAL" clId="{C5E9C55E-E184-41F5-B603-D5CD6BC3406B}" dt="2024-06-17T15:21:04.179" v="214" actId="20577"/>
      <pc:docMkLst>
        <pc:docMk/>
      </pc:docMkLst>
      <pc:sldChg chg="modSp modAnim">
        <pc:chgData name="Juliet Caldwell" userId="528d5b97-2816-43ad-b9d4-918c5e2139da" providerId="ADAL" clId="{C5E9C55E-E184-41F5-B603-D5CD6BC3406B}" dt="2024-06-17T15:21:04.179" v="214" actId="20577"/>
        <pc:sldMkLst>
          <pc:docMk/>
          <pc:sldMk cId="3883013160" sldId="279"/>
        </pc:sldMkLst>
        <pc:spChg chg="mod">
          <ac:chgData name="Juliet Caldwell" userId="528d5b97-2816-43ad-b9d4-918c5e2139da" providerId="ADAL" clId="{C5E9C55E-E184-41F5-B603-D5CD6BC3406B}" dt="2024-06-17T15:21:04.179" v="214" actId="20577"/>
          <ac:spMkLst>
            <pc:docMk/>
            <pc:sldMk cId="3883013160" sldId="279"/>
            <ac:spMk id="3" creationId="{7216DD89-089F-22A5-F9C8-246CEB796AC1}"/>
          </ac:spMkLst>
        </pc:spChg>
      </pc:sldChg>
    </pc:docChg>
  </pc:docChgLst>
  <pc:docChgLst>
    <pc:chgData name="Juliet Caldwell" userId="528d5b97-2816-43ad-b9d4-918c5e2139da" providerId="ADAL" clId="{1099F1FB-95F6-43F5-973C-6509ECBAB431}"/>
    <pc:docChg chg="modSld">
      <pc:chgData name="Juliet Caldwell" userId="528d5b97-2816-43ad-b9d4-918c5e2139da" providerId="ADAL" clId="{1099F1FB-95F6-43F5-973C-6509ECBAB431}" dt="2024-05-07T08:37:43.399" v="56" actId="20577"/>
      <pc:docMkLst>
        <pc:docMk/>
      </pc:docMkLst>
      <pc:sldChg chg="modSp">
        <pc:chgData name="Juliet Caldwell" userId="528d5b97-2816-43ad-b9d4-918c5e2139da" providerId="ADAL" clId="{1099F1FB-95F6-43F5-973C-6509ECBAB431}" dt="2024-05-07T08:36:34.184" v="1" actId="20577"/>
        <pc:sldMkLst>
          <pc:docMk/>
          <pc:sldMk cId="2826605486" sldId="256"/>
        </pc:sldMkLst>
        <pc:spChg chg="mod">
          <ac:chgData name="Juliet Caldwell" userId="528d5b97-2816-43ad-b9d4-918c5e2139da" providerId="ADAL" clId="{1099F1FB-95F6-43F5-973C-6509ECBAB431}" dt="2024-05-07T08:36:34.184" v="1" actId="20577"/>
          <ac:spMkLst>
            <pc:docMk/>
            <pc:sldMk cId="2826605486" sldId="256"/>
            <ac:spMk id="2" creationId="{C260C05D-16BA-7B50-B3B1-F868EAD40A0E}"/>
          </ac:spMkLst>
        </pc:spChg>
      </pc:sldChg>
      <pc:sldChg chg="modSp">
        <pc:chgData name="Juliet Caldwell" userId="528d5b97-2816-43ad-b9d4-918c5e2139da" providerId="ADAL" clId="{1099F1FB-95F6-43F5-973C-6509ECBAB431}" dt="2024-05-07T08:37:43.399" v="56" actId="20577"/>
        <pc:sldMkLst>
          <pc:docMk/>
          <pc:sldMk cId="3391918088" sldId="258"/>
        </pc:sldMkLst>
        <pc:graphicFrameChg chg="mod">
          <ac:chgData name="Juliet Caldwell" userId="528d5b97-2816-43ad-b9d4-918c5e2139da" providerId="ADAL" clId="{1099F1FB-95F6-43F5-973C-6509ECBAB431}" dt="2024-05-07T08:37:43.399" v="56" actId="20577"/>
          <ac:graphicFrameMkLst>
            <pc:docMk/>
            <pc:sldMk cId="3391918088" sldId="258"/>
            <ac:graphicFrameMk id="21" creationId="{AF5B77A3-C858-52B3-53FF-8E599D5619EF}"/>
          </ac:graphicFrameMkLst>
        </pc:graphicFrameChg>
      </pc:sldChg>
      <pc:sldChg chg="modSp mod">
        <pc:chgData name="Juliet Caldwell" userId="528d5b97-2816-43ad-b9d4-918c5e2139da" providerId="ADAL" clId="{1099F1FB-95F6-43F5-973C-6509ECBAB431}" dt="2024-05-07T08:37:02.188" v="24" actId="20577"/>
        <pc:sldMkLst>
          <pc:docMk/>
          <pc:sldMk cId="448556440" sldId="271"/>
        </pc:sldMkLst>
        <pc:spChg chg="mod">
          <ac:chgData name="Juliet Caldwell" userId="528d5b97-2816-43ad-b9d4-918c5e2139da" providerId="ADAL" clId="{1099F1FB-95F6-43F5-973C-6509ECBAB431}" dt="2024-05-07T08:37:02.188" v="24" actId="20577"/>
          <ac:spMkLst>
            <pc:docMk/>
            <pc:sldMk cId="448556440" sldId="271"/>
            <ac:spMk id="13" creationId="{97ED2347-F5C7-2344-7827-097A2593F59B}"/>
          </ac:spMkLst>
        </pc:spChg>
      </pc:sldChg>
    </pc:docChg>
  </pc:docChgLst>
  <pc:docChgLst>
    <pc:chgData name="Daniel Paris" userId="04d1eb31-31ad-4ed1-b99c-560bae73e28e" providerId="ADAL" clId="{9399A45A-642B-4833-8695-4E2B82937C7A}"/>
    <pc:docChg chg="undo custSel modSld">
      <pc:chgData name="Daniel Paris" userId="04d1eb31-31ad-4ed1-b99c-560bae73e28e" providerId="ADAL" clId="{9399A45A-642B-4833-8695-4E2B82937C7A}" dt="2024-05-31T08:43:46.765" v="144" actId="20577"/>
      <pc:docMkLst>
        <pc:docMk/>
      </pc:docMkLst>
      <pc:sldChg chg="modSp mod">
        <pc:chgData name="Daniel Paris" userId="04d1eb31-31ad-4ed1-b99c-560bae73e28e" providerId="ADAL" clId="{9399A45A-642B-4833-8695-4E2B82937C7A}" dt="2024-05-31T08:38:38.618" v="134" actId="20577"/>
        <pc:sldMkLst>
          <pc:docMk/>
          <pc:sldMk cId="448556440" sldId="271"/>
        </pc:sldMkLst>
        <pc:spChg chg="mod">
          <ac:chgData name="Daniel Paris" userId="04d1eb31-31ad-4ed1-b99c-560bae73e28e" providerId="ADAL" clId="{9399A45A-642B-4833-8695-4E2B82937C7A}" dt="2024-05-31T08:38:25.289" v="128" actId="20577"/>
          <ac:spMkLst>
            <pc:docMk/>
            <pc:sldMk cId="448556440" sldId="271"/>
            <ac:spMk id="13" creationId="{97ED2347-F5C7-2344-7827-097A2593F59B}"/>
          </ac:spMkLst>
        </pc:spChg>
        <pc:spChg chg="mod">
          <ac:chgData name="Daniel Paris" userId="04d1eb31-31ad-4ed1-b99c-560bae73e28e" providerId="ADAL" clId="{9399A45A-642B-4833-8695-4E2B82937C7A}" dt="2024-05-31T08:38:38.618" v="134" actId="20577"/>
          <ac:spMkLst>
            <pc:docMk/>
            <pc:sldMk cId="448556440" sldId="271"/>
            <ac:spMk id="14" creationId="{0CD1A4C8-803B-117A-740E-1F95EE124C26}"/>
          </ac:spMkLst>
        </pc:spChg>
      </pc:sldChg>
      <pc:sldChg chg="modSp modAnim">
        <pc:chgData name="Daniel Paris" userId="04d1eb31-31ad-4ed1-b99c-560bae73e28e" providerId="ADAL" clId="{9399A45A-642B-4833-8695-4E2B82937C7A}" dt="2024-05-31T08:43:46.765" v="144" actId="20577"/>
        <pc:sldMkLst>
          <pc:docMk/>
          <pc:sldMk cId="3883013160" sldId="279"/>
        </pc:sldMkLst>
        <pc:spChg chg="mod">
          <ac:chgData name="Daniel Paris" userId="04d1eb31-31ad-4ed1-b99c-560bae73e28e" providerId="ADAL" clId="{9399A45A-642B-4833-8695-4E2B82937C7A}" dt="2024-05-31T08:43:46.765" v="144" actId="20577"/>
          <ac:spMkLst>
            <pc:docMk/>
            <pc:sldMk cId="3883013160" sldId="279"/>
            <ac:spMk id="3" creationId="{7216DD89-089F-22A5-F9C8-246CEB796AC1}"/>
          </ac:spMkLst>
        </pc:spChg>
      </pc:sldChg>
      <pc:sldChg chg="addSp delSp modSp mod setBg">
        <pc:chgData name="Daniel Paris" userId="04d1eb31-31ad-4ed1-b99c-560bae73e28e" providerId="ADAL" clId="{9399A45A-642B-4833-8695-4E2B82937C7A}" dt="2024-05-31T08:39:40.892" v="141" actId="26606"/>
        <pc:sldMkLst>
          <pc:docMk/>
          <pc:sldMk cId="3781966629" sldId="280"/>
        </pc:sldMkLst>
        <pc:picChg chg="add mod">
          <ac:chgData name="Daniel Paris" userId="04d1eb31-31ad-4ed1-b99c-560bae73e28e" providerId="ADAL" clId="{9399A45A-642B-4833-8695-4E2B82937C7A}" dt="2024-05-31T08:39:40.892" v="141" actId="26606"/>
          <ac:picMkLst>
            <pc:docMk/>
            <pc:sldMk cId="3781966629" sldId="280"/>
            <ac:picMk id="3" creationId="{96915C5E-DCD5-9FFD-22DE-37CB57AB6A85}"/>
          </ac:picMkLst>
        </pc:picChg>
        <pc:picChg chg="del">
          <ac:chgData name="Daniel Paris" userId="04d1eb31-31ad-4ed1-b99c-560bae73e28e" providerId="ADAL" clId="{9399A45A-642B-4833-8695-4E2B82937C7A}" dt="2024-05-31T08:39:32.945" v="135" actId="478"/>
          <ac:picMkLst>
            <pc:docMk/>
            <pc:sldMk cId="3781966629" sldId="280"/>
            <ac:picMk id="4" creationId="{57743C91-8D54-C750-77A6-F8C3C21D404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D930A-0F91-4ABA-90BF-D0F499750C84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0ACA81-F4EC-494A-853D-3B9F11D41577}">
      <dgm:prSet/>
      <dgm:spPr/>
      <dgm:t>
        <a:bodyPr/>
        <a:lstStyle/>
        <a:p>
          <a:r>
            <a:rPr lang="en-GB" dirty="0"/>
            <a:t>Natural Environment Bill</a:t>
          </a:r>
          <a:endParaRPr lang="en-US" dirty="0"/>
        </a:p>
      </dgm:t>
    </dgm:pt>
    <dgm:pt modelId="{164FD0E9-7819-4BB7-BABC-056E3D5781B2}" type="parTrans" cxnId="{D8601546-1274-4C5F-8BB6-61DCDE6E824C}">
      <dgm:prSet/>
      <dgm:spPr/>
      <dgm:t>
        <a:bodyPr/>
        <a:lstStyle/>
        <a:p>
          <a:endParaRPr lang="en-US"/>
        </a:p>
      </dgm:t>
    </dgm:pt>
    <dgm:pt modelId="{8A518CA1-918D-4F9A-8E0F-500B0F9A35B5}" type="sibTrans" cxnId="{D8601546-1274-4C5F-8BB6-61DCDE6E824C}">
      <dgm:prSet/>
      <dgm:spPr/>
      <dgm:t>
        <a:bodyPr/>
        <a:lstStyle/>
        <a:p>
          <a:endParaRPr lang="en-US"/>
        </a:p>
      </dgm:t>
    </dgm:pt>
    <dgm:pt modelId="{B9F80DA9-62AF-4E35-8A90-2D2623803026}">
      <dgm:prSet/>
      <dgm:spPr/>
      <dgm:t>
        <a:bodyPr/>
        <a:lstStyle/>
        <a:p>
          <a:r>
            <a:rPr lang="en-GB" dirty="0"/>
            <a:t>Agriculture Bill</a:t>
          </a:r>
          <a:endParaRPr lang="en-US" dirty="0"/>
        </a:p>
      </dgm:t>
    </dgm:pt>
    <dgm:pt modelId="{28A9441B-D8B4-4949-B8BC-8652FF665368}" type="parTrans" cxnId="{F92B3BAC-F255-47F7-9998-61AB9A9D9FF1}">
      <dgm:prSet/>
      <dgm:spPr/>
      <dgm:t>
        <a:bodyPr/>
        <a:lstStyle/>
        <a:p>
          <a:endParaRPr lang="en-US"/>
        </a:p>
      </dgm:t>
    </dgm:pt>
    <dgm:pt modelId="{7C0EDC48-477D-4D79-98B5-1E6141C293E6}" type="sibTrans" cxnId="{F92B3BAC-F255-47F7-9998-61AB9A9D9FF1}">
      <dgm:prSet/>
      <dgm:spPr/>
      <dgm:t>
        <a:bodyPr/>
        <a:lstStyle/>
        <a:p>
          <a:endParaRPr lang="en-US"/>
        </a:p>
      </dgm:t>
    </dgm:pt>
    <dgm:pt modelId="{FD7C63CD-31CF-446E-A14B-D8292835EE73}">
      <dgm:prSet/>
      <dgm:spPr/>
      <dgm:t>
        <a:bodyPr/>
        <a:lstStyle/>
        <a:p>
          <a:r>
            <a:rPr lang="en-GB"/>
            <a:t>Land Reform Bill</a:t>
          </a:r>
          <a:endParaRPr lang="en-US"/>
        </a:p>
      </dgm:t>
    </dgm:pt>
    <dgm:pt modelId="{F261467B-37B1-44FE-88D0-6DCDE3506A83}" type="parTrans" cxnId="{DF05821C-93CA-44F5-BBBD-E457CEFDE5DA}">
      <dgm:prSet/>
      <dgm:spPr/>
      <dgm:t>
        <a:bodyPr/>
        <a:lstStyle/>
        <a:p>
          <a:endParaRPr lang="en-US"/>
        </a:p>
      </dgm:t>
    </dgm:pt>
    <dgm:pt modelId="{59BC799B-D0AC-4C35-95FE-7766CD6D71AB}" type="sibTrans" cxnId="{DF05821C-93CA-44F5-BBBD-E457CEFDE5DA}">
      <dgm:prSet/>
      <dgm:spPr/>
      <dgm:t>
        <a:bodyPr/>
        <a:lstStyle/>
        <a:p>
          <a:endParaRPr lang="en-US"/>
        </a:p>
      </dgm:t>
    </dgm:pt>
    <dgm:pt modelId="{CD0C7733-636E-4BD6-B351-C6D03F10AC50}">
      <dgm:prSet/>
      <dgm:spPr/>
      <dgm:t>
        <a:bodyPr/>
        <a:lstStyle/>
        <a:p>
          <a:r>
            <a:rPr lang="en-GB" dirty="0"/>
            <a:t>Budgets</a:t>
          </a:r>
          <a:endParaRPr lang="en-US" dirty="0"/>
        </a:p>
      </dgm:t>
    </dgm:pt>
    <dgm:pt modelId="{AED4CDD1-A65F-4F47-9DBE-F6B41F4C045A}" type="parTrans" cxnId="{4BE6F62B-A87A-444A-8EA3-F84261CC7722}">
      <dgm:prSet/>
      <dgm:spPr/>
      <dgm:t>
        <a:bodyPr/>
        <a:lstStyle/>
        <a:p>
          <a:endParaRPr lang="en-US"/>
        </a:p>
      </dgm:t>
    </dgm:pt>
    <dgm:pt modelId="{475E99BB-5CB8-4AF9-A3AB-E91C2A7A6E8E}" type="sibTrans" cxnId="{4BE6F62B-A87A-444A-8EA3-F84261CC7722}">
      <dgm:prSet/>
      <dgm:spPr/>
      <dgm:t>
        <a:bodyPr/>
        <a:lstStyle/>
        <a:p>
          <a:endParaRPr lang="en-US"/>
        </a:p>
      </dgm:t>
    </dgm:pt>
    <dgm:pt modelId="{9FB2E88A-C943-41D9-B25C-224010D3FFBD}">
      <dgm:prSet/>
      <dgm:spPr/>
      <dgm:t>
        <a:bodyPr/>
        <a:lstStyle/>
        <a:p>
          <a:r>
            <a:rPr lang="en-US" dirty="0"/>
            <a:t>Circular Economy Bill</a:t>
          </a:r>
        </a:p>
      </dgm:t>
    </dgm:pt>
    <dgm:pt modelId="{FFB46962-B531-4B64-B43D-6A9D926EE894}" type="sibTrans" cxnId="{98985785-E6B6-43E8-8092-93DB3C37DBE7}">
      <dgm:prSet/>
      <dgm:spPr/>
      <dgm:t>
        <a:bodyPr/>
        <a:lstStyle/>
        <a:p>
          <a:endParaRPr lang="en-US"/>
        </a:p>
      </dgm:t>
    </dgm:pt>
    <dgm:pt modelId="{9971ABF2-44AB-46BC-A7F8-84B5CA6377EC}" type="parTrans" cxnId="{98985785-E6B6-43E8-8092-93DB3C37DBE7}">
      <dgm:prSet/>
      <dgm:spPr/>
      <dgm:t>
        <a:bodyPr/>
        <a:lstStyle/>
        <a:p>
          <a:endParaRPr lang="en-US"/>
        </a:p>
      </dgm:t>
    </dgm:pt>
    <dgm:pt modelId="{219F2161-4042-4E21-9AEC-247914138A20}" type="pres">
      <dgm:prSet presAssocID="{CB1D930A-0F91-4ABA-90BF-D0F499750C84}" presName="linear" presStyleCnt="0">
        <dgm:presLayoutVars>
          <dgm:dir/>
          <dgm:animLvl val="lvl"/>
          <dgm:resizeHandles val="exact"/>
        </dgm:presLayoutVars>
      </dgm:prSet>
      <dgm:spPr/>
    </dgm:pt>
    <dgm:pt modelId="{B816A4C0-8E1B-461A-9EC1-C9CDF504B34A}" type="pres">
      <dgm:prSet presAssocID="{640ACA81-F4EC-494A-853D-3B9F11D41577}" presName="parentLin" presStyleCnt="0"/>
      <dgm:spPr/>
    </dgm:pt>
    <dgm:pt modelId="{6C922AB0-F16C-4BBE-B89B-0AB9E32B71AD}" type="pres">
      <dgm:prSet presAssocID="{640ACA81-F4EC-494A-853D-3B9F11D41577}" presName="parentLeftMargin" presStyleLbl="node1" presStyleIdx="0" presStyleCnt="5"/>
      <dgm:spPr/>
    </dgm:pt>
    <dgm:pt modelId="{15B87D78-BF27-441F-90AE-69A3E0CDDB9F}" type="pres">
      <dgm:prSet presAssocID="{640ACA81-F4EC-494A-853D-3B9F11D4157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BAFD1B9-E9C6-48F8-ABD9-8C496E60C46A}" type="pres">
      <dgm:prSet presAssocID="{640ACA81-F4EC-494A-853D-3B9F11D41577}" presName="negativeSpace" presStyleCnt="0"/>
      <dgm:spPr/>
    </dgm:pt>
    <dgm:pt modelId="{E33D4E8B-CC02-4ACB-BF70-D4D85F2A367A}" type="pres">
      <dgm:prSet presAssocID="{640ACA81-F4EC-494A-853D-3B9F11D41577}" presName="childText" presStyleLbl="conFgAcc1" presStyleIdx="0" presStyleCnt="5">
        <dgm:presLayoutVars>
          <dgm:bulletEnabled val="1"/>
        </dgm:presLayoutVars>
      </dgm:prSet>
      <dgm:spPr/>
    </dgm:pt>
    <dgm:pt modelId="{96935349-6403-4544-9CAB-A0C9869A1596}" type="pres">
      <dgm:prSet presAssocID="{8A518CA1-918D-4F9A-8E0F-500B0F9A35B5}" presName="spaceBetweenRectangles" presStyleCnt="0"/>
      <dgm:spPr/>
    </dgm:pt>
    <dgm:pt modelId="{DC451546-FC11-49A9-B75C-BDA460CDDF28}" type="pres">
      <dgm:prSet presAssocID="{B9F80DA9-62AF-4E35-8A90-2D2623803026}" presName="parentLin" presStyleCnt="0"/>
      <dgm:spPr/>
    </dgm:pt>
    <dgm:pt modelId="{8BF522F4-52CD-42C9-AFDE-8966F4605990}" type="pres">
      <dgm:prSet presAssocID="{B9F80DA9-62AF-4E35-8A90-2D2623803026}" presName="parentLeftMargin" presStyleLbl="node1" presStyleIdx="0" presStyleCnt="5"/>
      <dgm:spPr/>
    </dgm:pt>
    <dgm:pt modelId="{9460709E-C079-4F06-9654-D1371F218E0D}" type="pres">
      <dgm:prSet presAssocID="{B9F80DA9-62AF-4E35-8A90-2D262380302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021A3F3-1E47-4FD9-A3C5-EC244DB8820C}" type="pres">
      <dgm:prSet presAssocID="{B9F80DA9-62AF-4E35-8A90-2D2623803026}" presName="negativeSpace" presStyleCnt="0"/>
      <dgm:spPr/>
    </dgm:pt>
    <dgm:pt modelId="{D052BEC8-7A63-41FD-A8E0-7EA38F6E99BC}" type="pres">
      <dgm:prSet presAssocID="{B9F80DA9-62AF-4E35-8A90-2D2623803026}" presName="childText" presStyleLbl="conFgAcc1" presStyleIdx="1" presStyleCnt="5">
        <dgm:presLayoutVars>
          <dgm:bulletEnabled val="1"/>
        </dgm:presLayoutVars>
      </dgm:prSet>
      <dgm:spPr/>
    </dgm:pt>
    <dgm:pt modelId="{27A1F3AA-BC8D-40F9-84FA-639B4657987F}" type="pres">
      <dgm:prSet presAssocID="{7C0EDC48-477D-4D79-98B5-1E6141C293E6}" presName="spaceBetweenRectangles" presStyleCnt="0"/>
      <dgm:spPr/>
    </dgm:pt>
    <dgm:pt modelId="{C81DE049-1819-4EC0-85FD-A158265601C9}" type="pres">
      <dgm:prSet presAssocID="{FD7C63CD-31CF-446E-A14B-D8292835EE73}" presName="parentLin" presStyleCnt="0"/>
      <dgm:spPr/>
    </dgm:pt>
    <dgm:pt modelId="{EEE8238D-0D22-4B98-818F-70188611EE7F}" type="pres">
      <dgm:prSet presAssocID="{FD7C63CD-31CF-446E-A14B-D8292835EE73}" presName="parentLeftMargin" presStyleLbl="node1" presStyleIdx="1" presStyleCnt="5"/>
      <dgm:spPr/>
    </dgm:pt>
    <dgm:pt modelId="{407EE824-8A7D-4BF3-AF91-C9A5A7E6F401}" type="pres">
      <dgm:prSet presAssocID="{FD7C63CD-31CF-446E-A14B-D8292835EE7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E2F8CD-18E1-4BCB-82EF-84BF1358C51C}" type="pres">
      <dgm:prSet presAssocID="{FD7C63CD-31CF-446E-A14B-D8292835EE73}" presName="negativeSpace" presStyleCnt="0"/>
      <dgm:spPr/>
    </dgm:pt>
    <dgm:pt modelId="{EB07F9A8-393A-4486-BBC5-246D9B1453D2}" type="pres">
      <dgm:prSet presAssocID="{FD7C63CD-31CF-446E-A14B-D8292835EE73}" presName="childText" presStyleLbl="conFgAcc1" presStyleIdx="2" presStyleCnt="5">
        <dgm:presLayoutVars>
          <dgm:bulletEnabled val="1"/>
        </dgm:presLayoutVars>
      </dgm:prSet>
      <dgm:spPr/>
    </dgm:pt>
    <dgm:pt modelId="{0FEE7626-D780-4917-A49B-6CC4FB422F8C}" type="pres">
      <dgm:prSet presAssocID="{59BC799B-D0AC-4C35-95FE-7766CD6D71AB}" presName="spaceBetweenRectangles" presStyleCnt="0"/>
      <dgm:spPr/>
    </dgm:pt>
    <dgm:pt modelId="{7B557BED-8CB6-479C-85AB-04810B3E14C7}" type="pres">
      <dgm:prSet presAssocID="{9FB2E88A-C943-41D9-B25C-224010D3FFBD}" presName="parentLin" presStyleCnt="0"/>
      <dgm:spPr/>
    </dgm:pt>
    <dgm:pt modelId="{0322EED0-9F4C-4B1D-A0CC-1A783FB0C9D8}" type="pres">
      <dgm:prSet presAssocID="{9FB2E88A-C943-41D9-B25C-224010D3FFBD}" presName="parentLeftMargin" presStyleLbl="node1" presStyleIdx="2" presStyleCnt="5"/>
      <dgm:spPr/>
    </dgm:pt>
    <dgm:pt modelId="{DB540F75-83EE-4958-876A-8BB2D9021D18}" type="pres">
      <dgm:prSet presAssocID="{9FB2E88A-C943-41D9-B25C-224010D3FFB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47F81B-F231-44D8-96F8-C655F1945311}" type="pres">
      <dgm:prSet presAssocID="{9FB2E88A-C943-41D9-B25C-224010D3FFBD}" presName="negativeSpace" presStyleCnt="0"/>
      <dgm:spPr/>
    </dgm:pt>
    <dgm:pt modelId="{7EA6C612-8BBC-4933-8CA8-96CC64BB3778}" type="pres">
      <dgm:prSet presAssocID="{9FB2E88A-C943-41D9-B25C-224010D3FFBD}" presName="childText" presStyleLbl="conFgAcc1" presStyleIdx="3" presStyleCnt="5">
        <dgm:presLayoutVars>
          <dgm:bulletEnabled val="1"/>
        </dgm:presLayoutVars>
      </dgm:prSet>
      <dgm:spPr/>
    </dgm:pt>
    <dgm:pt modelId="{3BFF29E7-D97C-4BB0-A9C0-4D81C8674CE3}" type="pres">
      <dgm:prSet presAssocID="{FFB46962-B531-4B64-B43D-6A9D926EE894}" presName="spaceBetweenRectangles" presStyleCnt="0"/>
      <dgm:spPr/>
    </dgm:pt>
    <dgm:pt modelId="{E2AF5145-BC1E-4214-A0EE-D9CFCBAEC4F1}" type="pres">
      <dgm:prSet presAssocID="{CD0C7733-636E-4BD6-B351-C6D03F10AC50}" presName="parentLin" presStyleCnt="0"/>
      <dgm:spPr/>
    </dgm:pt>
    <dgm:pt modelId="{1E8F159E-E1E4-476C-BBAA-2E9E6F65A0CC}" type="pres">
      <dgm:prSet presAssocID="{CD0C7733-636E-4BD6-B351-C6D03F10AC50}" presName="parentLeftMargin" presStyleLbl="node1" presStyleIdx="3" presStyleCnt="5"/>
      <dgm:spPr/>
    </dgm:pt>
    <dgm:pt modelId="{59C07E7D-3354-49E5-A48C-C3021DFC2D93}" type="pres">
      <dgm:prSet presAssocID="{CD0C7733-636E-4BD6-B351-C6D03F10AC5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10CB998E-7677-49F5-A863-B51D9630C518}" type="pres">
      <dgm:prSet presAssocID="{CD0C7733-636E-4BD6-B351-C6D03F10AC50}" presName="negativeSpace" presStyleCnt="0"/>
      <dgm:spPr/>
    </dgm:pt>
    <dgm:pt modelId="{CB18F339-57DC-4BB3-B913-329DC72E0994}" type="pres">
      <dgm:prSet presAssocID="{CD0C7733-636E-4BD6-B351-C6D03F10AC5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76EE700-95A4-45A5-8D10-AE581AD99648}" type="presOf" srcId="{640ACA81-F4EC-494A-853D-3B9F11D41577}" destId="{6C922AB0-F16C-4BBE-B89B-0AB9E32B71AD}" srcOrd="0" destOrd="0" presId="urn:microsoft.com/office/officeart/2005/8/layout/list1"/>
    <dgm:cxn modelId="{6C405C0F-9D62-46EC-80F6-27A7BC059D05}" type="presOf" srcId="{CD0C7733-636E-4BD6-B351-C6D03F10AC50}" destId="{1E8F159E-E1E4-476C-BBAA-2E9E6F65A0CC}" srcOrd="0" destOrd="0" presId="urn:microsoft.com/office/officeart/2005/8/layout/list1"/>
    <dgm:cxn modelId="{787FE713-C066-4D86-BB6D-A09F7D6AD564}" type="presOf" srcId="{9FB2E88A-C943-41D9-B25C-224010D3FFBD}" destId="{DB540F75-83EE-4958-876A-8BB2D9021D18}" srcOrd="1" destOrd="0" presId="urn:microsoft.com/office/officeart/2005/8/layout/list1"/>
    <dgm:cxn modelId="{DF05821C-93CA-44F5-BBBD-E457CEFDE5DA}" srcId="{CB1D930A-0F91-4ABA-90BF-D0F499750C84}" destId="{FD7C63CD-31CF-446E-A14B-D8292835EE73}" srcOrd="2" destOrd="0" parTransId="{F261467B-37B1-44FE-88D0-6DCDE3506A83}" sibTransId="{59BC799B-D0AC-4C35-95FE-7766CD6D71AB}"/>
    <dgm:cxn modelId="{4BE6F62B-A87A-444A-8EA3-F84261CC7722}" srcId="{CB1D930A-0F91-4ABA-90BF-D0F499750C84}" destId="{CD0C7733-636E-4BD6-B351-C6D03F10AC50}" srcOrd="4" destOrd="0" parTransId="{AED4CDD1-A65F-4F47-9DBE-F6B41F4C045A}" sibTransId="{475E99BB-5CB8-4AF9-A3AB-E91C2A7A6E8E}"/>
    <dgm:cxn modelId="{EDC98D3C-5AB5-4D0C-8C60-78D3175DE2EA}" type="presOf" srcId="{FD7C63CD-31CF-446E-A14B-D8292835EE73}" destId="{EEE8238D-0D22-4B98-818F-70188611EE7F}" srcOrd="0" destOrd="0" presId="urn:microsoft.com/office/officeart/2005/8/layout/list1"/>
    <dgm:cxn modelId="{D8601546-1274-4C5F-8BB6-61DCDE6E824C}" srcId="{CB1D930A-0F91-4ABA-90BF-D0F499750C84}" destId="{640ACA81-F4EC-494A-853D-3B9F11D41577}" srcOrd="0" destOrd="0" parTransId="{164FD0E9-7819-4BB7-BABC-056E3D5781B2}" sibTransId="{8A518CA1-918D-4F9A-8E0F-500B0F9A35B5}"/>
    <dgm:cxn modelId="{6F95C484-481D-4115-A42D-4E5877C7DDFC}" type="presOf" srcId="{CD0C7733-636E-4BD6-B351-C6D03F10AC50}" destId="{59C07E7D-3354-49E5-A48C-C3021DFC2D93}" srcOrd="1" destOrd="0" presId="urn:microsoft.com/office/officeart/2005/8/layout/list1"/>
    <dgm:cxn modelId="{98985785-E6B6-43E8-8092-93DB3C37DBE7}" srcId="{CB1D930A-0F91-4ABA-90BF-D0F499750C84}" destId="{9FB2E88A-C943-41D9-B25C-224010D3FFBD}" srcOrd="3" destOrd="0" parTransId="{9971ABF2-44AB-46BC-A7F8-84B5CA6377EC}" sibTransId="{FFB46962-B531-4B64-B43D-6A9D926EE894}"/>
    <dgm:cxn modelId="{6B70CC8B-C463-4BCA-B13F-B54CD1F0E58E}" type="presOf" srcId="{B9F80DA9-62AF-4E35-8A90-2D2623803026}" destId="{8BF522F4-52CD-42C9-AFDE-8966F4605990}" srcOrd="0" destOrd="0" presId="urn:microsoft.com/office/officeart/2005/8/layout/list1"/>
    <dgm:cxn modelId="{F92B3BAC-F255-47F7-9998-61AB9A9D9FF1}" srcId="{CB1D930A-0F91-4ABA-90BF-D0F499750C84}" destId="{B9F80DA9-62AF-4E35-8A90-2D2623803026}" srcOrd="1" destOrd="0" parTransId="{28A9441B-D8B4-4949-B8BC-8652FF665368}" sibTransId="{7C0EDC48-477D-4D79-98B5-1E6141C293E6}"/>
    <dgm:cxn modelId="{F0EE26BE-C508-4D35-99A3-9C240C25F964}" type="presOf" srcId="{FD7C63CD-31CF-446E-A14B-D8292835EE73}" destId="{407EE824-8A7D-4BF3-AF91-C9A5A7E6F401}" srcOrd="1" destOrd="0" presId="urn:microsoft.com/office/officeart/2005/8/layout/list1"/>
    <dgm:cxn modelId="{674FD7C2-C0D9-49C9-9226-C4BCC19A58FC}" type="presOf" srcId="{CB1D930A-0F91-4ABA-90BF-D0F499750C84}" destId="{219F2161-4042-4E21-9AEC-247914138A20}" srcOrd="0" destOrd="0" presId="urn:microsoft.com/office/officeart/2005/8/layout/list1"/>
    <dgm:cxn modelId="{B22CE1DF-5F0A-4777-944C-E1106D74671D}" type="presOf" srcId="{B9F80DA9-62AF-4E35-8A90-2D2623803026}" destId="{9460709E-C079-4F06-9654-D1371F218E0D}" srcOrd="1" destOrd="0" presId="urn:microsoft.com/office/officeart/2005/8/layout/list1"/>
    <dgm:cxn modelId="{E16748F5-33DE-45A0-A40C-CF29A4092A3D}" type="presOf" srcId="{9FB2E88A-C943-41D9-B25C-224010D3FFBD}" destId="{0322EED0-9F4C-4B1D-A0CC-1A783FB0C9D8}" srcOrd="0" destOrd="0" presId="urn:microsoft.com/office/officeart/2005/8/layout/list1"/>
    <dgm:cxn modelId="{99E78EFB-8019-4C71-B96F-E5FAFFD661ED}" type="presOf" srcId="{640ACA81-F4EC-494A-853D-3B9F11D41577}" destId="{15B87D78-BF27-441F-90AE-69A3E0CDDB9F}" srcOrd="1" destOrd="0" presId="urn:microsoft.com/office/officeart/2005/8/layout/list1"/>
    <dgm:cxn modelId="{0D1A7254-3720-4284-8D0F-7C138B2A0731}" type="presParOf" srcId="{219F2161-4042-4E21-9AEC-247914138A20}" destId="{B816A4C0-8E1B-461A-9EC1-C9CDF504B34A}" srcOrd="0" destOrd="0" presId="urn:microsoft.com/office/officeart/2005/8/layout/list1"/>
    <dgm:cxn modelId="{BD599D87-80A2-4DAE-9DEA-45B0D664259E}" type="presParOf" srcId="{B816A4C0-8E1B-461A-9EC1-C9CDF504B34A}" destId="{6C922AB0-F16C-4BBE-B89B-0AB9E32B71AD}" srcOrd="0" destOrd="0" presId="urn:microsoft.com/office/officeart/2005/8/layout/list1"/>
    <dgm:cxn modelId="{36E4C40D-DA32-4B2D-BC88-9A31C2EFB774}" type="presParOf" srcId="{B816A4C0-8E1B-461A-9EC1-C9CDF504B34A}" destId="{15B87D78-BF27-441F-90AE-69A3E0CDDB9F}" srcOrd="1" destOrd="0" presId="urn:microsoft.com/office/officeart/2005/8/layout/list1"/>
    <dgm:cxn modelId="{74F96793-9E56-4A5E-AE0F-9AC6FDB1B74E}" type="presParOf" srcId="{219F2161-4042-4E21-9AEC-247914138A20}" destId="{7BAFD1B9-E9C6-48F8-ABD9-8C496E60C46A}" srcOrd="1" destOrd="0" presId="urn:microsoft.com/office/officeart/2005/8/layout/list1"/>
    <dgm:cxn modelId="{B43BA774-4709-4ACE-9100-9982B3A91EB1}" type="presParOf" srcId="{219F2161-4042-4E21-9AEC-247914138A20}" destId="{E33D4E8B-CC02-4ACB-BF70-D4D85F2A367A}" srcOrd="2" destOrd="0" presId="urn:microsoft.com/office/officeart/2005/8/layout/list1"/>
    <dgm:cxn modelId="{85F6E31A-264C-4563-A1EC-EF2A2DFD8921}" type="presParOf" srcId="{219F2161-4042-4E21-9AEC-247914138A20}" destId="{96935349-6403-4544-9CAB-A0C9869A1596}" srcOrd="3" destOrd="0" presId="urn:microsoft.com/office/officeart/2005/8/layout/list1"/>
    <dgm:cxn modelId="{A5A5267B-E39B-45E9-8C8E-C3B4709F540B}" type="presParOf" srcId="{219F2161-4042-4E21-9AEC-247914138A20}" destId="{DC451546-FC11-49A9-B75C-BDA460CDDF28}" srcOrd="4" destOrd="0" presId="urn:microsoft.com/office/officeart/2005/8/layout/list1"/>
    <dgm:cxn modelId="{C5B85AEC-350A-4EA2-B459-86CCEBDAF837}" type="presParOf" srcId="{DC451546-FC11-49A9-B75C-BDA460CDDF28}" destId="{8BF522F4-52CD-42C9-AFDE-8966F4605990}" srcOrd="0" destOrd="0" presId="urn:microsoft.com/office/officeart/2005/8/layout/list1"/>
    <dgm:cxn modelId="{519D6600-BE6B-4CFD-9D10-552164C353B4}" type="presParOf" srcId="{DC451546-FC11-49A9-B75C-BDA460CDDF28}" destId="{9460709E-C079-4F06-9654-D1371F218E0D}" srcOrd="1" destOrd="0" presId="urn:microsoft.com/office/officeart/2005/8/layout/list1"/>
    <dgm:cxn modelId="{54D54EC5-287F-4827-9255-E94652DE9A99}" type="presParOf" srcId="{219F2161-4042-4E21-9AEC-247914138A20}" destId="{2021A3F3-1E47-4FD9-A3C5-EC244DB8820C}" srcOrd="5" destOrd="0" presId="urn:microsoft.com/office/officeart/2005/8/layout/list1"/>
    <dgm:cxn modelId="{229E99D6-E3C1-4DB7-A0DF-88A3EB4EA3D8}" type="presParOf" srcId="{219F2161-4042-4E21-9AEC-247914138A20}" destId="{D052BEC8-7A63-41FD-A8E0-7EA38F6E99BC}" srcOrd="6" destOrd="0" presId="urn:microsoft.com/office/officeart/2005/8/layout/list1"/>
    <dgm:cxn modelId="{AEE6EB7C-8710-4B23-A903-EA32CEC040E6}" type="presParOf" srcId="{219F2161-4042-4E21-9AEC-247914138A20}" destId="{27A1F3AA-BC8D-40F9-84FA-639B4657987F}" srcOrd="7" destOrd="0" presId="urn:microsoft.com/office/officeart/2005/8/layout/list1"/>
    <dgm:cxn modelId="{747E22D6-FF17-42FD-9DF4-2CF6C9501A9B}" type="presParOf" srcId="{219F2161-4042-4E21-9AEC-247914138A20}" destId="{C81DE049-1819-4EC0-85FD-A158265601C9}" srcOrd="8" destOrd="0" presId="urn:microsoft.com/office/officeart/2005/8/layout/list1"/>
    <dgm:cxn modelId="{61533472-33E3-4916-A1D3-23CFAF8F10B7}" type="presParOf" srcId="{C81DE049-1819-4EC0-85FD-A158265601C9}" destId="{EEE8238D-0D22-4B98-818F-70188611EE7F}" srcOrd="0" destOrd="0" presId="urn:microsoft.com/office/officeart/2005/8/layout/list1"/>
    <dgm:cxn modelId="{1AA65245-C388-40C1-934E-024298E712F6}" type="presParOf" srcId="{C81DE049-1819-4EC0-85FD-A158265601C9}" destId="{407EE824-8A7D-4BF3-AF91-C9A5A7E6F401}" srcOrd="1" destOrd="0" presId="urn:microsoft.com/office/officeart/2005/8/layout/list1"/>
    <dgm:cxn modelId="{804DE356-2EFA-46CB-B9BE-DEFF59CA4607}" type="presParOf" srcId="{219F2161-4042-4E21-9AEC-247914138A20}" destId="{95E2F8CD-18E1-4BCB-82EF-84BF1358C51C}" srcOrd="9" destOrd="0" presId="urn:microsoft.com/office/officeart/2005/8/layout/list1"/>
    <dgm:cxn modelId="{B48301F0-2F3D-4B30-B8E4-936D5993DC99}" type="presParOf" srcId="{219F2161-4042-4E21-9AEC-247914138A20}" destId="{EB07F9A8-393A-4486-BBC5-246D9B1453D2}" srcOrd="10" destOrd="0" presId="urn:microsoft.com/office/officeart/2005/8/layout/list1"/>
    <dgm:cxn modelId="{10A0B958-F262-421A-8C8B-F10EC93A2D90}" type="presParOf" srcId="{219F2161-4042-4E21-9AEC-247914138A20}" destId="{0FEE7626-D780-4917-A49B-6CC4FB422F8C}" srcOrd="11" destOrd="0" presId="urn:microsoft.com/office/officeart/2005/8/layout/list1"/>
    <dgm:cxn modelId="{F82D8947-0A8D-402B-99DC-F9E0C3673B22}" type="presParOf" srcId="{219F2161-4042-4E21-9AEC-247914138A20}" destId="{7B557BED-8CB6-479C-85AB-04810B3E14C7}" srcOrd="12" destOrd="0" presId="urn:microsoft.com/office/officeart/2005/8/layout/list1"/>
    <dgm:cxn modelId="{749D1891-4843-44CE-AF85-EDE73FAAECB3}" type="presParOf" srcId="{7B557BED-8CB6-479C-85AB-04810B3E14C7}" destId="{0322EED0-9F4C-4B1D-A0CC-1A783FB0C9D8}" srcOrd="0" destOrd="0" presId="urn:microsoft.com/office/officeart/2005/8/layout/list1"/>
    <dgm:cxn modelId="{3979A494-EF27-4B88-8A04-D8E9F99274BC}" type="presParOf" srcId="{7B557BED-8CB6-479C-85AB-04810B3E14C7}" destId="{DB540F75-83EE-4958-876A-8BB2D9021D18}" srcOrd="1" destOrd="0" presId="urn:microsoft.com/office/officeart/2005/8/layout/list1"/>
    <dgm:cxn modelId="{E7BE17B8-A4AB-4AF7-ABF2-C14ACAD3E2C7}" type="presParOf" srcId="{219F2161-4042-4E21-9AEC-247914138A20}" destId="{6F47F81B-F231-44D8-96F8-C655F1945311}" srcOrd="13" destOrd="0" presId="urn:microsoft.com/office/officeart/2005/8/layout/list1"/>
    <dgm:cxn modelId="{22923EB4-9C69-4AEF-BCEB-6B48FB266566}" type="presParOf" srcId="{219F2161-4042-4E21-9AEC-247914138A20}" destId="{7EA6C612-8BBC-4933-8CA8-96CC64BB3778}" srcOrd="14" destOrd="0" presId="urn:microsoft.com/office/officeart/2005/8/layout/list1"/>
    <dgm:cxn modelId="{577059DE-F876-41C1-8BD9-0B415716CAC9}" type="presParOf" srcId="{219F2161-4042-4E21-9AEC-247914138A20}" destId="{3BFF29E7-D97C-4BB0-A9C0-4D81C8674CE3}" srcOrd="15" destOrd="0" presId="urn:microsoft.com/office/officeart/2005/8/layout/list1"/>
    <dgm:cxn modelId="{A5491851-706A-4081-A83C-80E7DB9FED34}" type="presParOf" srcId="{219F2161-4042-4E21-9AEC-247914138A20}" destId="{E2AF5145-BC1E-4214-A0EE-D9CFCBAEC4F1}" srcOrd="16" destOrd="0" presId="urn:microsoft.com/office/officeart/2005/8/layout/list1"/>
    <dgm:cxn modelId="{2920294E-949A-48EB-A827-7BC8CA0113F5}" type="presParOf" srcId="{E2AF5145-BC1E-4214-A0EE-D9CFCBAEC4F1}" destId="{1E8F159E-E1E4-476C-BBAA-2E9E6F65A0CC}" srcOrd="0" destOrd="0" presId="urn:microsoft.com/office/officeart/2005/8/layout/list1"/>
    <dgm:cxn modelId="{8FC88C14-3111-41F4-B872-9DEAF956CD16}" type="presParOf" srcId="{E2AF5145-BC1E-4214-A0EE-D9CFCBAEC4F1}" destId="{59C07E7D-3354-49E5-A48C-C3021DFC2D93}" srcOrd="1" destOrd="0" presId="urn:microsoft.com/office/officeart/2005/8/layout/list1"/>
    <dgm:cxn modelId="{E8BE4A0D-DD4B-4049-9E96-BEFD352791A0}" type="presParOf" srcId="{219F2161-4042-4E21-9AEC-247914138A20}" destId="{10CB998E-7677-49F5-A863-B51D9630C518}" srcOrd="17" destOrd="0" presId="urn:microsoft.com/office/officeart/2005/8/layout/list1"/>
    <dgm:cxn modelId="{772D0936-F7E8-42FD-96AC-F856AC81BCC6}" type="presParOf" srcId="{219F2161-4042-4E21-9AEC-247914138A20}" destId="{CB18F339-57DC-4BB3-B913-329DC72E099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B81E6B-21BA-460F-ACF2-B2BA326062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9DED2A-E988-4081-AA69-57B0647C56B0}">
      <dgm:prSet/>
      <dgm:spPr/>
      <dgm:t>
        <a:bodyPr/>
        <a:lstStyle/>
        <a:p>
          <a:r>
            <a:rPr lang="en-GB"/>
            <a:t>Parliamentary questions (written + oral)</a:t>
          </a:r>
          <a:endParaRPr lang="en-US"/>
        </a:p>
      </dgm:t>
    </dgm:pt>
    <dgm:pt modelId="{AD5F0225-2767-40BF-9161-13D3EF4643A6}" type="parTrans" cxnId="{B32F62B3-58C9-4EBF-B589-12131B4F7315}">
      <dgm:prSet/>
      <dgm:spPr/>
      <dgm:t>
        <a:bodyPr/>
        <a:lstStyle/>
        <a:p>
          <a:endParaRPr lang="en-US"/>
        </a:p>
      </dgm:t>
    </dgm:pt>
    <dgm:pt modelId="{72E4D02F-E4B1-4B13-94F6-F9E2C5EAC26E}" type="sibTrans" cxnId="{B32F62B3-58C9-4EBF-B589-12131B4F7315}">
      <dgm:prSet/>
      <dgm:spPr/>
      <dgm:t>
        <a:bodyPr/>
        <a:lstStyle/>
        <a:p>
          <a:endParaRPr lang="en-US"/>
        </a:p>
      </dgm:t>
    </dgm:pt>
    <dgm:pt modelId="{30372BD3-E2B4-4D5C-8E93-69F3E6358F54}">
      <dgm:prSet/>
      <dgm:spPr/>
      <dgm:t>
        <a:bodyPr/>
        <a:lstStyle/>
        <a:p>
          <a:r>
            <a:rPr lang="en-GB"/>
            <a:t>Motions</a:t>
          </a:r>
          <a:endParaRPr lang="en-US"/>
        </a:p>
      </dgm:t>
    </dgm:pt>
    <dgm:pt modelId="{E4165C06-8B43-4361-B426-6A16E5D9FA52}" type="parTrans" cxnId="{9CDEC9BF-D7C3-41A9-A925-FC5CE9B78CB0}">
      <dgm:prSet/>
      <dgm:spPr/>
      <dgm:t>
        <a:bodyPr/>
        <a:lstStyle/>
        <a:p>
          <a:endParaRPr lang="en-US"/>
        </a:p>
      </dgm:t>
    </dgm:pt>
    <dgm:pt modelId="{61753A17-3E46-49CE-8F78-B19942DCCCB5}" type="sibTrans" cxnId="{9CDEC9BF-D7C3-41A9-A925-FC5CE9B78CB0}">
      <dgm:prSet/>
      <dgm:spPr/>
      <dgm:t>
        <a:bodyPr/>
        <a:lstStyle/>
        <a:p>
          <a:endParaRPr lang="en-US"/>
        </a:p>
      </dgm:t>
    </dgm:pt>
    <dgm:pt modelId="{61859921-1618-48BA-ACA3-AF911DB475F6}">
      <dgm:prSet/>
      <dgm:spPr/>
      <dgm:t>
        <a:bodyPr/>
        <a:lstStyle/>
        <a:p>
          <a:r>
            <a:rPr lang="en-GB"/>
            <a:t>Debates</a:t>
          </a:r>
          <a:endParaRPr lang="en-US"/>
        </a:p>
      </dgm:t>
    </dgm:pt>
    <dgm:pt modelId="{74423B9F-37E8-41F4-BA38-2B8E7E4B740F}" type="parTrans" cxnId="{0BA699F0-AAC2-44BC-B913-91B3E9039AEE}">
      <dgm:prSet/>
      <dgm:spPr/>
      <dgm:t>
        <a:bodyPr/>
        <a:lstStyle/>
        <a:p>
          <a:endParaRPr lang="en-US"/>
        </a:p>
      </dgm:t>
    </dgm:pt>
    <dgm:pt modelId="{AB4EB4C3-0CEC-4D5C-98C2-EDF476F2ED31}" type="sibTrans" cxnId="{0BA699F0-AAC2-44BC-B913-91B3E9039AEE}">
      <dgm:prSet/>
      <dgm:spPr/>
      <dgm:t>
        <a:bodyPr/>
        <a:lstStyle/>
        <a:p>
          <a:endParaRPr lang="en-US"/>
        </a:p>
      </dgm:t>
    </dgm:pt>
    <dgm:pt modelId="{EF259879-580B-4812-99EF-3C12C2712A15}">
      <dgm:prSet/>
      <dgm:spPr/>
      <dgm:t>
        <a:bodyPr/>
        <a:lstStyle/>
        <a:p>
          <a:r>
            <a:rPr lang="en-GB"/>
            <a:t>Members business debates</a:t>
          </a:r>
          <a:endParaRPr lang="en-US"/>
        </a:p>
      </dgm:t>
    </dgm:pt>
    <dgm:pt modelId="{DDBA1302-C7B8-4AC3-A40A-453AE5CEA373}" type="parTrans" cxnId="{8BCD8645-A438-43EE-ACAF-7A7E7BCA4862}">
      <dgm:prSet/>
      <dgm:spPr/>
      <dgm:t>
        <a:bodyPr/>
        <a:lstStyle/>
        <a:p>
          <a:endParaRPr lang="en-US"/>
        </a:p>
      </dgm:t>
    </dgm:pt>
    <dgm:pt modelId="{51BBB5C5-40D6-43E4-9F7F-520E4724341C}" type="sibTrans" cxnId="{8BCD8645-A438-43EE-ACAF-7A7E7BCA4862}">
      <dgm:prSet/>
      <dgm:spPr/>
      <dgm:t>
        <a:bodyPr/>
        <a:lstStyle/>
        <a:p>
          <a:endParaRPr lang="en-US"/>
        </a:p>
      </dgm:t>
    </dgm:pt>
    <dgm:pt modelId="{87C4C502-F5A9-48D4-A773-C046CEE02AD6}">
      <dgm:prSet/>
      <dgm:spPr/>
      <dgm:t>
        <a:bodyPr/>
        <a:lstStyle/>
        <a:p>
          <a:r>
            <a:rPr lang="en-GB"/>
            <a:t>Amendments to legislation</a:t>
          </a:r>
          <a:endParaRPr lang="en-US"/>
        </a:p>
      </dgm:t>
    </dgm:pt>
    <dgm:pt modelId="{0E79D03D-EDDC-4A6D-9D57-2E3CF4F1862C}" type="parTrans" cxnId="{6C55AADB-32CF-41DF-B8B3-AF9DC5B6B322}">
      <dgm:prSet/>
      <dgm:spPr/>
      <dgm:t>
        <a:bodyPr/>
        <a:lstStyle/>
        <a:p>
          <a:endParaRPr lang="en-US"/>
        </a:p>
      </dgm:t>
    </dgm:pt>
    <dgm:pt modelId="{58D668C5-FFD5-4D45-BBA9-BE8F85AE9B33}" type="sibTrans" cxnId="{6C55AADB-32CF-41DF-B8B3-AF9DC5B6B322}">
      <dgm:prSet/>
      <dgm:spPr/>
      <dgm:t>
        <a:bodyPr/>
        <a:lstStyle/>
        <a:p>
          <a:endParaRPr lang="en-US"/>
        </a:p>
      </dgm:t>
    </dgm:pt>
    <dgm:pt modelId="{CDA8BF80-F25F-4E79-96CE-D3E2B43F1D1C}">
      <dgm:prSet/>
      <dgm:spPr/>
      <dgm:t>
        <a:bodyPr/>
        <a:lstStyle/>
        <a:p>
          <a:r>
            <a:rPr lang="en-GB"/>
            <a:t>Letters to Ministers</a:t>
          </a:r>
          <a:endParaRPr lang="en-US"/>
        </a:p>
      </dgm:t>
    </dgm:pt>
    <dgm:pt modelId="{487E19F3-597F-48F9-8F07-02F5560CF003}" type="parTrans" cxnId="{31999E01-9A0B-49BB-AC5F-D6EB1438648E}">
      <dgm:prSet/>
      <dgm:spPr/>
      <dgm:t>
        <a:bodyPr/>
        <a:lstStyle/>
        <a:p>
          <a:endParaRPr lang="en-US"/>
        </a:p>
      </dgm:t>
    </dgm:pt>
    <dgm:pt modelId="{544B0BB5-FD2F-4B70-8590-2771583CFB6B}" type="sibTrans" cxnId="{31999E01-9A0B-49BB-AC5F-D6EB1438648E}">
      <dgm:prSet/>
      <dgm:spPr/>
      <dgm:t>
        <a:bodyPr/>
        <a:lstStyle/>
        <a:p>
          <a:endParaRPr lang="en-US"/>
        </a:p>
      </dgm:t>
    </dgm:pt>
    <dgm:pt modelId="{1B8E1765-17F6-4B3A-A4F3-921CF6C6D17E}">
      <dgm:prSet/>
      <dgm:spPr/>
      <dgm:t>
        <a:bodyPr/>
        <a:lstStyle/>
        <a:p>
          <a:r>
            <a:rPr lang="en-GB"/>
            <a:t>Events (e.g. conference fringe events)</a:t>
          </a:r>
          <a:endParaRPr lang="en-US"/>
        </a:p>
      </dgm:t>
    </dgm:pt>
    <dgm:pt modelId="{97E49043-676C-4E7A-A402-32824673FF9A}" type="parTrans" cxnId="{60BFB8C1-149B-4E58-8F87-3A3E141214A0}">
      <dgm:prSet/>
      <dgm:spPr/>
      <dgm:t>
        <a:bodyPr/>
        <a:lstStyle/>
        <a:p>
          <a:endParaRPr lang="en-US"/>
        </a:p>
      </dgm:t>
    </dgm:pt>
    <dgm:pt modelId="{E8D03A71-F879-4E2B-8D2B-DAE1A5FB5397}" type="sibTrans" cxnId="{60BFB8C1-149B-4E58-8F87-3A3E141214A0}">
      <dgm:prSet/>
      <dgm:spPr/>
      <dgm:t>
        <a:bodyPr/>
        <a:lstStyle/>
        <a:p>
          <a:endParaRPr lang="en-US"/>
        </a:p>
      </dgm:t>
    </dgm:pt>
    <dgm:pt modelId="{6A4198C1-7D81-4F52-9FF6-45EABDB0745F}">
      <dgm:prSet/>
      <dgm:spPr/>
      <dgm:t>
        <a:bodyPr/>
        <a:lstStyle/>
        <a:p>
          <a:r>
            <a:rPr lang="en-GB"/>
            <a:t>Media interventions</a:t>
          </a:r>
          <a:endParaRPr lang="en-US"/>
        </a:p>
      </dgm:t>
    </dgm:pt>
    <dgm:pt modelId="{CCBF7FC0-535F-42BC-9057-D5A8F29DC9C0}" type="parTrans" cxnId="{046995C6-2B66-43B8-B567-8FD8D310909E}">
      <dgm:prSet/>
      <dgm:spPr/>
      <dgm:t>
        <a:bodyPr/>
        <a:lstStyle/>
        <a:p>
          <a:endParaRPr lang="en-US"/>
        </a:p>
      </dgm:t>
    </dgm:pt>
    <dgm:pt modelId="{243BAA5A-BE43-4F28-BC6E-AFC7820BF4F4}" type="sibTrans" cxnId="{046995C6-2B66-43B8-B567-8FD8D310909E}">
      <dgm:prSet/>
      <dgm:spPr/>
      <dgm:t>
        <a:bodyPr/>
        <a:lstStyle/>
        <a:p>
          <a:endParaRPr lang="en-US"/>
        </a:p>
      </dgm:t>
    </dgm:pt>
    <dgm:pt modelId="{596C8233-7541-4B5E-B4AF-308DBAEFFF46}" type="pres">
      <dgm:prSet presAssocID="{22B81E6B-21BA-460F-ACF2-B2BA32606237}" presName="linear" presStyleCnt="0">
        <dgm:presLayoutVars>
          <dgm:animLvl val="lvl"/>
          <dgm:resizeHandles val="exact"/>
        </dgm:presLayoutVars>
      </dgm:prSet>
      <dgm:spPr/>
    </dgm:pt>
    <dgm:pt modelId="{FBCDDD07-94BD-4644-AD9E-0ADA9FFD27A5}" type="pres">
      <dgm:prSet presAssocID="{BA9DED2A-E988-4081-AA69-57B0647C56B0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15C1510-AEF7-4951-9FE2-CE57D8B03B4D}" type="pres">
      <dgm:prSet presAssocID="{72E4D02F-E4B1-4B13-94F6-F9E2C5EAC26E}" presName="spacer" presStyleCnt="0"/>
      <dgm:spPr/>
    </dgm:pt>
    <dgm:pt modelId="{ACF5A831-5C31-498C-95D2-2126E78CAFC1}" type="pres">
      <dgm:prSet presAssocID="{30372BD3-E2B4-4D5C-8E93-69F3E6358F5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737BDB5-0B55-4DA9-8A23-2C475C7B8788}" type="pres">
      <dgm:prSet presAssocID="{61753A17-3E46-49CE-8F78-B19942DCCCB5}" presName="spacer" presStyleCnt="0"/>
      <dgm:spPr/>
    </dgm:pt>
    <dgm:pt modelId="{BBDF33DA-5D8C-46F0-A714-A83A866BE129}" type="pres">
      <dgm:prSet presAssocID="{61859921-1618-48BA-ACA3-AF911DB475F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2706CE6-5197-48A6-BC92-914264CD09D3}" type="pres">
      <dgm:prSet presAssocID="{AB4EB4C3-0CEC-4D5C-98C2-EDF476F2ED31}" presName="spacer" presStyleCnt="0"/>
      <dgm:spPr/>
    </dgm:pt>
    <dgm:pt modelId="{F680FE83-D2E9-4CC6-9094-9A99E6474CEC}" type="pres">
      <dgm:prSet presAssocID="{EF259879-580B-4812-99EF-3C12C2712A1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D8F030D-2A94-41DA-BD6E-660EED843DEB}" type="pres">
      <dgm:prSet presAssocID="{51BBB5C5-40D6-43E4-9F7F-520E4724341C}" presName="spacer" presStyleCnt="0"/>
      <dgm:spPr/>
    </dgm:pt>
    <dgm:pt modelId="{0366EFCD-2906-47DE-935B-A5AA6CB4614D}" type="pres">
      <dgm:prSet presAssocID="{87C4C502-F5A9-48D4-A773-C046CEE02AD6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1733E041-955C-4061-BE23-5EBAC87CFE42}" type="pres">
      <dgm:prSet presAssocID="{58D668C5-FFD5-4D45-BBA9-BE8F85AE9B33}" presName="spacer" presStyleCnt="0"/>
      <dgm:spPr/>
    </dgm:pt>
    <dgm:pt modelId="{AE5CA007-5306-4A77-8400-1F31717FBB9E}" type="pres">
      <dgm:prSet presAssocID="{CDA8BF80-F25F-4E79-96CE-D3E2B43F1D1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A8C1077-C012-457E-8C17-DB5F4536971B}" type="pres">
      <dgm:prSet presAssocID="{544B0BB5-FD2F-4B70-8590-2771583CFB6B}" presName="spacer" presStyleCnt="0"/>
      <dgm:spPr/>
    </dgm:pt>
    <dgm:pt modelId="{9167080B-E959-42B7-98ED-C42DA0316B32}" type="pres">
      <dgm:prSet presAssocID="{1B8E1765-17F6-4B3A-A4F3-921CF6C6D17E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3B2239FD-3FFA-440F-8BDC-F5ECD5537A35}" type="pres">
      <dgm:prSet presAssocID="{E8D03A71-F879-4E2B-8D2B-DAE1A5FB5397}" presName="spacer" presStyleCnt="0"/>
      <dgm:spPr/>
    </dgm:pt>
    <dgm:pt modelId="{1D5DE97B-BBCC-4CFB-9F91-3F1376EF4D18}" type="pres">
      <dgm:prSet presAssocID="{6A4198C1-7D81-4F52-9FF6-45EABDB0745F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1999E01-9A0B-49BB-AC5F-D6EB1438648E}" srcId="{22B81E6B-21BA-460F-ACF2-B2BA32606237}" destId="{CDA8BF80-F25F-4E79-96CE-D3E2B43F1D1C}" srcOrd="5" destOrd="0" parTransId="{487E19F3-597F-48F9-8F07-02F5560CF003}" sibTransId="{544B0BB5-FD2F-4B70-8590-2771583CFB6B}"/>
    <dgm:cxn modelId="{8BCD8645-A438-43EE-ACAF-7A7E7BCA4862}" srcId="{22B81E6B-21BA-460F-ACF2-B2BA32606237}" destId="{EF259879-580B-4812-99EF-3C12C2712A15}" srcOrd="3" destOrd="0" parTransId="{DDBA1302-C7B8-4AC3-A40A-453AE5CEA373}" sibTransId="{51BBB5C5-40D6-43E4-9F7F-520E4724341C}"/>
    <dgm:cxn modelId="{831D6B79-EA7A-4962-B53E-DC8D59D1C1CC}" type="presOf" srcId="{22B81E6B-21BA-460F-ACF2-B2BA32606237}" destId="{596C8233-7541-4B5E-B4AF-308DBAEFFF46}" srcOrd="0" destOrd="0" presId="urn:microsoft.com/office/officeart/2005/8/layout/vList2"/>
    <dgm:cxn modelId="{5B4B575A-3E0F-421A-A1DA-A1691CEB1556}" type="presOf" srcId="{EF259879-580B-4812-99EF-3C12C2712A15}" destId="{F680FE83-D2E9-4CC6-9094-9A99E6474CEC}" srcOrd="0" destOrd="0" presId="urn:microsoft.com/office/officeart/2005/8/layout/vList2"/>
    <dgm:cxn modelId="{3F217D7B-A1EB-4843-BDEC-6BAF48FA7AB5}" type="presOf" srcId="{1B8E1765-17F6-4B3A-A4F3-921CF6C6D17E}" destId="{9167080B-E959-42B7-98ED-C42DA0316B32}" srcOrd="0" destOrd="0" presId="urn:microsoft.com/office/officeart/2005/8/layout/vList2"/>
    <dgm:cxn modelId="{D4CCD68B-421F-47EF-8DAA-3A8BCDFDBCC1}" type="presOf" srcId="{6A4198C1-7D81-4F52-9FF6-45EABDB0745F}" destId="{1D5DE97B-BBCC-4CFB-9F91-3F1376EF4D18}" srcOrd="0" destOrd="0" presId="urn:microsoft.com/office/officeart/2005/8/layout/vList2"/>
    <dgm:cxn modelId="{8D84168D-F833-4BEC-B80C-C5C60ACEBE4D}" type="presOf" srcId="{87C4C502-F5A9-48D4-A773-C046CEE02AD6}" destId="{0366EFCD-2906-47DE-935B-A5AA6CB4614D}" srcOrd="0" destOrd="0" presId="urn:microsoft.com/office/officeart/2005/8/layout/vList2"/>
    <dgm:cxn modelId="{971E2B9D-C3B3-4683-98F3-F5A4672F1D6E}" type="presOf" srcId="{30372BD3-E2B4-4D5C-8E93-69F3E6358F54}" destId="{ACF5A831-5C31-498C-95D2-2126E78CAFC1}" srcOrd="0" destOrd="0" presId="urn:microsoft.com/office/officeart/2005/8/layout/vList2"/>
    <dgm:cxn modelId="{B32F62B3-58C9-4EBF-B589-12131B4F7315}" srcId="{22B81E6B-21BA-460F-ACF2-B2BA32606237}" destId="{BA9DED2A-E988-4081-AA69-57B0647C56B0}" srcOrd="0" destOrd="0" parTransId="{AD5F0225-2767-40BF-9161-13D3EF4643A6}" sibTransId="{72E4D02F-E4B1-4B13-94F6-F9E2C5EAC26E}"/>
    <dgm:cxn modelId="{B253D2B7-47F8-4186-A199-1FDAE024C876}" type="presOf" srcId="{CDA8BF80-F25F-4E79-96CE-D3E2B43F1D1C}" destId="{AE5CA007-5306-4A77-8400-1F31717FBB9E}" srcOrd="0" destOrd="0" presId="urn:microsoft.com/office/officeart/2005/8/layout/vList2"/>
    <dgm:cxn modelId="{9CDEC9BF-D7C3-41A9-A925-FC5CE9B78CB0}" srcId="{22B81E6B-21BA-460F-ACF2-B2BA32606237}" destId="{30372BD3-E2B4-4D5C-8E93-69F3E6358F54}" srcOrd="1" destOrd="0" parTransId="{E4165C06-8B43-4361-B426-6A16E5D9FA52}" sibTransId="{61753A17-3E46-49CE-8F78-B19942DCCCB5}"/>
    <dgm:cxn modelId="{60BFB8C1-149B-4E58-8F87-3A3E141214A0}" srcId="{22B81E6B-21BA-460F-ACF2-B2BA32606237}" destId="{1B8E1765-17F6-4B3A-A4F3-921CF6C6D17E}" srcOrd="6" destOrd="0" parTransId="{97E49043-676C-4E7A-A402-32824673FF9A}" sibTransId="{E8D03A71-F879-4E2B-8D2B-DAE1A5FB5397}"/>
    <dgm:cxn modelId="{046995C6-2B66-43B8-B567-8FD8D310909E}" srcId="{22B81E6B-21BA-460F-ACF2-B2BA32606237}" destId="{6A4198C1-7D81-4F52-9FF6-45EABDB0745F}" srcOrd="7" destOrd="0" parTransId="{CCBF7FC0-535F-42BC-9057-D5A8F29DC9C0}" sibTransId="{243BAA5A-BE43-4F28-BC6E-AFC7820BF4F4}"/>
    <dgm:cxn modelId="{FA1872C7-F0D8-4E42-87F8-92E66AFB39D9}" type="presOf" srcId="{61859921-1618-48BA-ACA3-AF911DB475F6}" destId="{BBDF33DA-5D8C-46F0-A714-A83A866BE129}" srcOrd="0" destOrd="0" presId="urn:microsoft.com/office/officeart/2005/8/layout/vList2"/>
    <dgm:cxn modelId="{6C55AADB-32CF-41DF-B8B3-AF9DC5B6B322}" srcId="{22B81E6B-21BA-460F-ACF2-B2BA32606237}" destId="{87C4C502-F5A9-48D4-A773-C046CEE02AD6}" srcOrd="4" destOrd="0" parTransId="{0E79D03D-EDDC-4A6D-9D57-2E3CF4F1862C}" sibTransId="{58D668C5-FFD5-4D45-BBA9-BE8F85AE9B33}"/>
    <dgm:cxn modelId="{0BA699F0-AAC2-44BC-B913-91B3E9039AEE}" srcId="{22B81E6B-21BA-460F-ACF2-B2BA32606237}" destId="{61859921-1618-48BA-ACA3-AF911DB475F6}" srcOrd="2" destOrd="0" parTransId="{74423B9F-37E8-41F4-BA38-2B8E7E4B740F}" sibTransId="{AB4EB4C3-0CEC-4D5C-98C2-EDF476F2ED31}"/>
    <dgm:cxn modelId="{29BA79F1-6E16-4A18-BCE0-6AE6F0F529FD}" type="presOf" srcId="{BA9DED2A-E988-4081-AA69-57B0647C56B0}" destId="{FBCDDD07-94BD-4644-AD9E-0ADA9FFD27A5}" srcOrd="0" destOrd="0" presId="urn:microsoft.com/office/officeart/2005/8/layout/vList2"/>
    <dgm:cxn modelId="{B3567E1F-8349-4D5F-A9A5-0944FACBA2FD}" type="presParOf" srcId="{596C8233-7541-4B5E-B4AF-308DBAEFFF46}" destId="{FBCDDD07-94BD-4644-AD9E-0ADA9FFD27A5}" srcOrd="0" destOrd="0" presId="urn:microsoft.com/office/officeart/2005/8/layout/vList2"/>
    <dgm:cxn modelId="{47A29A95-A946-4ECF-9FE9-1D2839D5412B}" type="presParOf" srcId="{596C8233-7541-4B5E-B4AF-308DBAEFFF46}" destId="{115C1510-AEF7-4951-9FE2-CE57D8B03B4D}" srcOrd="1" destOrd="0" presId="urn:microsoft.com/office/officeart/2005/8/layout/vList2"/>
    <dgm:cxn modelId="{9D2BADD7-0C56-4CAA-A0F0-DC5B71188837}" type="presParOf" srcId="{596C8233-7541-4B5E-B4AF-308DBAEFFF46}" destId="{ACF5A831-5C31-498C-95D2-2126E78CAFC1}" srcOrd="2" destOrd="0" presId="urn:microsoft.com/office/officeart/2005/8/layout/vList2"/>
    <dgm:cxn modelId="{FB90F16C-2376-4B33-847C-3DDCEEA75EA0}" type="presParOf" srcId="{596C8233-7541-4B5E-B4AF-308DBAEFFF46}" destId="{A737BDB5-0B55-4DA9-8A23-2C475C7B8788}" srcOrd="3" destOrd="0" presId="urn:microsoft.com/office/officeart/2005/8/layout/vList2"/>
    <dgm:cxn modelId="{FA458193-F1CB-4D8E-8890-03F13ABFF6A3}" type="presParOf" srcId="{596C8233-7541-4B5E-B4AF-308DBAEFFF46}" destId="{BBDF33DA-5D8C-46F0-A714-A83A866BE129}" srcOrd="4" destOrd="0" presId="urn:microsoft.com/office/officeart/2005/8/layout/vList2"/>
    <dgm:cxn modelId="{4BCDE2FB-28A3-4896-9E40-CFBFD818B8C2}" type="presParOf" srcId="{596C8233-7541-4B5E-B4AF-308DBAEFFF46}" destId="{F2706CE6-5197-48A6-BC92-914264CD09D3}" srcOrd="5" destOrd="0" presId="urn:microsoft.com/office/officeart/2005/8/layout/vList2"/>
    <dgm:cxn modelId="{F6C32CB6-6B1D-4233-87C0-25E08A1E24C3}" type="presParOf" srcId="{596C8233-7541-4B5E-B4AF-308DBAEFFF46}" destId="{F680FE83-D2E9-4CC6-9094-9A99E6474CEC}" srcOrd="6" destOrd="0" presId="urn:microsoft.com/office/officeart/2005/8/layout/vList2"/>
    <dgm:cxn modelId="{B455248F-4573-4ED3-9413-295842071786}" type="presParOf" srcId="{596C8233-7541-4B5E-B4AF-308DBAEFFF46}" destId="{BD8F030D-2A94-41DA-BD6E-660EED843DEB}" srcOrd="7" destOrd="0" presId="urn:microsoft.com/office/officeart/2005/8/layout/vList2"/>
    <dgm:cxn modelId="{FC047DB2-957A-447A-8A04-6C3B7B00C8D6}" type="presParOf" srcId="{596C8233-7541-4B5E-B4AF-308DBAEFFF46}" destId="{0366EFCD-2906-47DE-935B-A5AA6CB4614D}" srcOrd="8" destOrd="0" presId="urn:microsoft.com/office/officeart/2005/8/layout/vList2"/>
    <dgm:cxn modelId="{6FD73C8D-81C0-4C3B-9380-602167CE0862}" type="presParOf" srcId="{596C8233-7541-4B5E-B4AF-308DBAEFFF46}" destId="{1733E041-955C-4061-BE23-5EBAC87CFE42}" srcOrd="9" destOrd="0" presId="urn:microsoft.com/office/officeart/2005/8/layout/vList2"/>
    <dgm:cxn modelId="{E0C3A524-5957-4D8F-9FD5-7A3CCEE7FE0C}" type="presParOf" srcId="{596C8233-7541-4B5E-B4AF-308DBAEFFF46}" destId="{AE5CA007-5306-4A77-8400-1F31717FBB9E}" srcOrd="10" destOrd="0" presId="urn:microsoft.com/office/officeart/2005/8/layout/vList2"/>
    <dgm:cxn modelId="{0552C510-F6F1-4D74-B74D-241971EDC2EA}" type="presParOf" srcId="{596C8233-7541-4B5E-B4AF-308DBAEFFF46}" destId="{3A8C1077-C012-457E-8C17-DB5F4536971B}" srcOrd="11" destOrd="0" presId="urn:microsoft.com/office/officeart/2005/8/layout/vList2"/>
    <dgm:cxn modelId="{2BC15E00-AF4C-462E-8E2C-69033E72A3C3}" type="presParOf" srcId="{596C8233-7541-4B5E-B4AF-308DBAEFFF46}" destId="{9167080B-E959-42B7-98ED-C42DA0316B32}" srcOrd="12" destOrd="0" presId="urn:microsoft.com/office/officeart/2005/8/layout/vList2"/>
    <dgm:cxn modelId="{6443895E-BEB5-4B47-B59F-6D0937205420}" type="presParOf" srcId="{596C8233-7541-4B5E-B4AF-308DBAEFFF46}" destId="{3B2239FD-3FFA-440F-8BDC-F5ECD5537A35}" srcOrd="13" destOrd="0" presId="urn:microsoft.com/office/officeart/2005/8/layout/vList2"/>
    <dgm:cxn modelId="{FEFD7EF9-6D66-4F96-A85B-49C759E8991E}" type="presParOf" srcId="{596C8233-7541-4B5E-B4AF-308DBAEFFF46}" destId="{1D5DE97B-BBCC-4CFB-9F91-3F1376EF4D1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D4E8B-CC02-4ACB-BF70-D4D85F2A367A}">
      <dsp:nvSpPr>
        <dsp:cNvPr id="0" name=""/>
        <dsp:cNvSpPr/>
      </dsp:nvSpPr>
      <dsp:spPr>
        <a:xfrm>
          <a:off x="0" y="353119"/>
          <a:ext cx="560705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87D78-BF27-441F-90AE-69A3E0CDDB9F}">
      <dsp:nvSpPr>
        <dsp:cNvPr id="0" name=""/>
        <dsp:cNvSpPr/>
      </dsp:nvSpPr>
      <dsp:spPr>
        <a:xfrm>
          <a:off x="280352" y="28399"/>
          <a:ext cx="3924935" cy="649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Natural Environment Bill</a:t>
          </a:r>
          <a:endParaRPr lang="en-US" sz="2200" kern="1200" dirty="0"/>
        </a:p>
      </dsp:txBody>
      <dsp:txXfrm>
        <a:off x="312055" y="60102"/>
        <a:ext cx="3861529" cy="586034"/>
      </dsp:txXfrm>
    </dsp:sp>
    <dsp:sp modelId="{D052BEC8-7A63-41FD-A8E0-7EA38F6E99BC}">
      <dsp:nvSpPr>
        <dsp:cNvPr id="0" name=""/>
        <dsp:cNvSpPr/>
      </dsp:nvSpPr>
      <dsp:spPr>
        <a:xfrm>
          <a:off x="0" y="1351039"/>
          <a:ext cx="560705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9968"/>
              <a:satOff val="-2224"/>
              <a:lumOff val="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0709E-C079-4F06-9654-D1371F218E0D}">
      <dsp:nvSpPr>
        <dsp:cNvPr id="0" name=""/>
        <dsp:cNvSpPr/>
      </dsp:nvSpPr>
      <dsp:spPr>
        <a:xfrm>
          <a:off x="280352" y="1026319"/>
          <a:ext cx="3924935" cy="649440"/>
        </a:xfrm>
        <a:prstGeom prst="roundRect">
          <a:avLst/>
        </a:prstGeom>
        <a:gradFill rotWithShape="0">
          <a:gsLst>
            <a:gs pos="0">
              <a:schemeClr val="accent5">
                <a:hueOff val="-59968"/>
                <a:satOff val="-2224"/>
                <a:lumOff val="352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59968"/>
                <a:satOff val="-2224"/>
                <a:lumOff val="352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59968"/>
                <a:satOff val="-2224"/>
                <a:lumOff val="352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Agriculture Bill</a:t>
          </a:r>
          <a:endParaRPr lang="en-US" sz="2200" kern="1200" dirty="0"/>
        </a:p>
      </dsp:txBody>
      <dsp:txXfrm>
        <a:off x="312055" y="1058022"/>
        <a:ext cx="3861529" cy="586034"/>
      </dsp:txXfrm>
    </dsp:sp>
    <dsp:sp modelId="{EB07F9A8-393A-4486-BBC5-246D9B1453D2}">
      <dsp:nvSpPr>
        <dsp:cNvPr id="0" name=""/>
        <dsp:cNvSpPr/>
      </dsp:nvSpPr>
      <dsp:spPr>
        <a:xfrm>
          <a:off x="0" y="2348960"/>
          <a:ext cx="560705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19936"/>
              <a:satOff val="-4449"/>
              <a:lumOff val="7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EE824-8A7D-4BF3-AF91-C9A5A7E6F401}">
      <dsp:nvSpPr>
        <dsp:cNvPr id="0" name=""/>
        <dsp:cNvSpPr/>
      </dsp:nvSpPr>
      <dsp:spPr>
        <a:xfrm>
          <a:off x="280352" y="2024239"/>
          <a:ext cx="3924935" cy="649440"/>
        </a:xfrm>
        <a:prstGeom prst="roundRect">
          <a:avLst/>
        </a:prstGeom>
        <a:gradFill rotWithShape="0">
          <a:gsLst>
            <a:gs pos="0">
              <a:schemeClr val="accent5">
                <a:hueOff val="-119936"/>
                <a:satOff val="-4449"/>
                <a:lumOff val="705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19936"/>
                <a:satOff val="-4449"/>
                <a:lumOff val="705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19936"/>
                <a:satOff val="-4449"/>
                <a:lumOff val="705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Land Reform Bill</a:t>
          </a:r>
          <a:endParaRPr lang="en-US" sz="2200" kern="1200"/>
        </a:p>
      </dsp:txBody>
      <dsp:txXfrm>
        <a:off x="312055" y="2055942"/>
        <a:ext cx="3861529" cy="586034"/>
      </dsp:txXfrm>
    </dsp:sp>
    <dsp:sp modelId="{7EA6C612-8BBC-4933-8CA8-96CC64BB3778}">
      <dsp:nvSpPr>
        <dsp:cNvPr id="0" name=""/>
        <dsp:cNvSpPr/>
      </dsp:nvSpPr>
      <dsp:spPr>
        <a:xfrm>
          <a:off x="0" y="3346880"/>
          <a:ext cx="560705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79905"/>
              <a:satOff val="-6673"/>
              <a:lumOff val="10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40F75-83EE-4958-876A-8BB2D9021D18}">
      <dsp:nvSpPr>
        <dsp:cNvPr id="0" name=""/>
        <dsp:cNvSpPr/>
      </dsp:nvSpPr>
      <dsp:spPr>
        <a:xfrm>
          <a:off x="280352" y="3022160"/>
          <a:ext cx="3924935" cy="649440"/>
        </a:xfrm>
        <a:prstGeom prst="roundRect">
          <a:avLst/>
        </a:prstGeom>
        <a:gradFill rotWithShape="0">
          <a:gsLst>
            <a:gs pos="0">
              <a:schemeClr val="accent5">
                <a:hueOff val="-179905"/>
                <a:satOff val="-6673"/>
                <a:lumOff val="1058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179905"/>
                <a:satOff val="-6673"/>
                <a:lumOff val="1058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179905"/>
                <a:satOff val="-6673"/>
                <a:lumOff val="1058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Circular Economy Bill</a:t>
          </a:r>
        </a:p>
      </dsp:txBody>
      <dsp:txXfrm>
        <a:off x="312055" y="3053863"/>
        <a:ext cx="3861529" cy="586034"/>
      </dsp:txXfrm>
    </dsp:sp>
    <dsp:sp modelId="{CB18F339-57DC-4BB3-B913-329DC72E0994}">
      <dsp:nvSpPr>
        <dsp:cNvPr id="0" name=""/>
        <dsp:cNvSpPr/>
      </dsp:nvSpPr>
      <dsp:spPr>
        <a:xfrm>
          <a:off x="0" y="4344800"/>
          <a:ext cx="560705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39873"/>
              <a:satOff val="-8897"/>
              <a:lumOff val="141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07E7D-3354-49E5-A48C-C3021DFC2D93}">
      <dsp:nvSpPr>
        <dsp:cNvPr id="0" name=""/>
        <dsp:cNvSpPr/>
      </dsp:nvSpPr>
      <dsp:spPr>
        <a:xfrm>
          <a:off x="280352" y="4020080"/>
          <a:ext cx="3924935" cy="649440"/>
        </a:xfrm>
        <a:prstGeom prst="roundRect">
          <a:avLst/>
        </a:prstGeom>
        <a:gradFill rotWithShape="0">
          <a:gsLst>
            <a:gs pos="0">
              <a:schemeClr val="accent5">
                <a:hueOff val="-239873"/>
                <a:satOff val="-8897"/>
                <a:lumOff val="1411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239873"/>
                <a:satOff val="-8897"/>
                <a:lumOff val="1411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239873"/>
                <a:satOff val="-8897"/>
                <a:lumOff val="1411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353" tIns="0" rIns="1483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Budgets</a:t>
          </a:r>
          <a:endParaRPr lang="en-US" sz="2200" kern="1200" dirty="0"/>
        </a:p>
      </dsp:txBody>
      <dsp:txXfrm>
        <a:off x="312055" y="4051783"/>
        <a:ext cx="3861529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DDD07-94BD-4644-AD9E-0ADA9FFD27A5}">
      <dsp:nvSpPr>
        <dsp:cNvPr id="0" name=""/>
        <dsp:cNvSpPr/>
      </dsp:nvSpPr>
      <dsp:spPr>
        <a:xfrm>
          <a:off x="0" y="46425"/>
          <a:ext cx="6151562" cy="585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Parliamentary questions (written + oral)</a:t>
          </a:r>
          <a:endParaRPr lang="en-US" sz="2500" kern="1200"/>
        </a:p>
      </dsp:txBody>
      <dsp:txXfrm>
        <a:off x="28557" y="74982"/>
        <a:ext cx="6094448" cy="527886"/>
      </dsp:txXfrm>
    </dsp:sp>
    <dsp:sp modelId="{ACF5A831-5C31-498C-95D2-2126E78CAFC1}">
      <dsp:nvSpPr>
        <dsp:cNvPr id="0" name=""/>
        <dsp:cNvSpPr/>
      </dsp:nvSpPr>
      <dsp:spPr>
        <a:xfrm>
          <a:off x="0" y="703425"/>
          <a:ext cx="6151562" cy="585000"/>
        </a:xfrm>
        <a:prstGeom prst="roundRect">
          <a:avLst/>
        </a:prstGeom>
        <a:solidFill>
          <a:schemeClr val="accent2">
            <a:hueOff val="-1478841"/>
            <a:satOff val="6551"/>
            <a:lumOff val="-2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Motions</a:t>
          </a:r>
          <a:endParaRPr lang="en-US" sz="2500" kern="1200"/>
        </a:p>
      </dsp:txBody>
      <dsp:txXfrm>
        <a:off x="28557" y="731982"/>
        <a:ext cx="6094448" cy="527886"/>
      </dsp:txXfrm>
    </dsp:sp>
    <dsp:sp modelId="{BBDF33DA-5D8C-46F0-A714-A83A866BE129}">
      <dsp:nvSpPr>
        <dsp:cNvPr id="0" name=""/>
        <dsp:cNvSpPr/>
      </dsp:nvSpPr>
      <dsp:spPr>
        <a:xfrm>
          <a:off x="0" y="1360425"/>
          <a:ext cx="6151562" cy="585000"/>
        </a:xfrm>
        <a:prstGeom prst="roundRect">
          <a:avLst/>
        </a:prstGeom>
        <a:solidFill>
          <a:schemeClr val="accent2">
            <a:hueOff val="-2957682"/>
            <a:satOff val="13103"/>
            <a:lumOff val="-4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Debates</a:t>
          </a:r>
          <a:endParaRPr lang="en-US" sz="2500" kern="1200"/>
        </a:p>
      </dsp:txBody>
      <dsp:txXfrm>
        <a:off x="28557" y="1388982"/>
        <a:ext cx="6094448" cy="527886"/>
      </dsp:txXfrm>
    </dsp:sp>
    <dsp:sp modelId="{F680FE83-D2E9-4CC6-9094-9A99E6474CEC}">
      <dsp:nvSpPr>
        <dsp:cNvPr id="0" name=""/>
        <dsp:cNvSpPr/>
      </dsp:nvSpPr>
      <dsp:spPr>
        <a:xfrm>
          <a:off x="0" y="2017425"/>
          <a:ext cx="6151562" cy="585000"/>
        </a:xfrm>
        <a:prstGeom prst="roundRect">
          <a:avLst/>
        </a:prstGeom>
        <a:solidFill>
          <a:schemeClr val="accent2">
            <a:hueOff val="-4436523"/>
            <a:satOff val="19654"/>
            <a:lumOff val="-72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Members business debates</a:t>
          </a:r>
          <a:endParaRPr lang="en-US" sz="2500" kern="1200"/>
        </a:p>
      </dsp:txBody>
      <dsp:txXfrm>
        <a:off x="28557" y="2045982"/>
        <a:ext cx="6094448" cy="527886"/>
      </dsp:txXfrm>
    </dsp:sp>
    <dsp:sp modelId="{0366EFCD-2906-47DE-935B-A5AA6CB4614D}">
      <dsp:nvSpPr>
        <dsp:cNvPr id="0" name=""/>
        <dsp:cNvSpPr/>
      </dsp:nvSpPr>
      <dsp:spPr>
        <a:xfrm>
          <a:off x="0" y="2674425"/>
          <a:ext cx="6151562" cy="585000"/>
        </a:xfrm>
        <a:prstGeom prst="roundRect">
          <a:avLst/>
        </a:prstGeom>
        <a:solidFill>
          <a:schemeClr val="accent2">
            <a:hueOff val="-5915365"/>
            <a:satOff val="26205"/>
            <a:lumOff val="-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Amendments to legislation</a:t>
          </a:r>
          <a:endParaRPr lang="en-US" sz="2500" kern="1200"/>
        </a:p>
      </dsp:txBody>
      <dsp:txXfrm>
        <a:off x="28557" y="2702982"/>
        <a:ext cx="6094448" cy="527886"/>
      </dsp:txXfrm>
    </dsp:sp>
    <dsp:sp modelId="{AE5CA007-5306-4A77-8400-1F31717FBB9E}">
      <dsp:nvSpPr>
        <dsp:cNvPr id="0" name=""/>
        <dsp:cNvSpPr/>
      </dsp:nvSpPr>
      <dsp:spPr>
        <a:xfrm>
          <a:off x="0" y="3331425"/>
          <a:ext cx="6151562" cy="585000"/>
        </a:xfrm>
        <a:prstGeom prst="roundRect">
          <a:avLst/>
        </a:prstGeom>
        <a:solidFill>
          <a:schemeClr val="accent2">
            <a:hueOff val="-7394206"/>
            <a:satOff val="32756"/>
            <a:lumOff val="-120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Letters to Ministers</a:t>
          </a:r>
          <a:endParaRPr lang="en-US" sz="2500" kern="1200"/>
        </a:p>
      </dsp:txBody>
      <dsp:txXfrm>
        <a:off x="28557" y="3359982"/>
        <a:ext cx="6094448" cy="527886"/>
      </dsp:txXfrm>
    </dsp:sp>
    <dsp:sp modelId="{9167080B-E959-42B7-98ED-C42DA0316B32}">
      <dsp:nvSpPr>
        <dsp:cNvPr id="0" name=""/>
        <dsp:cNvSpPr/>
      </dsp:nvSpPr>
      <dsp:spPr>
        <a:xfrm>
          <a:off x="0" y="3988425"/>
          <a:ext cx="6151562" cy="585000"/>
        </a:xfrm>
        <a:prstGeom prst="roundRect">
          <a:avLst/>
        </a:prstGeom>
        <a:solidFill>
          <a:schemeClr val="accent2">
            <a:hueOff val="-8873047"/>
            <a:satOff val="39308"/>
            <a:lumOff val="-144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Events (e.g. conference fringe events)</a:t>
          </a:r>
          <a:endParaRPr lang="en-US" sz="2500" kern="1200"/>
        </a:p>
      </dsp:txBody>
      <dsp:txXfrm>
        <a:off x="28557" y="4016982"/>
        <a:ext cx="6094448" cy="527886"/>
      </dsp:txXfrm>
    </dsp:sp>
    <dsp:sp modelId="{1D5DE97B-BBCC-4CFB-9F91-3F1376EF4D18}">
      <dsp:nvSpPr>
        <dsp:cNvPr id="0" name=""/>
        <dsp:cNvSpPr/>
      </dsp:nvSpPr>
      <dsp:spPr>
        <a:xfrm>
          <a:off x="0" y="4645425"/>
          <a:ext cx="6151562" cy="58500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Media interventions</a:t>
          </a:r>
          <a:endParaRPr lang="en-US" sz="2500" kern="1200"/>
        </a:p>
      </dsp:txBody>
      <dsp:txXfrm>
        <a:off x="28557" y="4673982"/>
        <a:ext cx="6094448" cy="52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0F787-AA65-4D30-BCEC-5134FB255101}" type="datetimeFigureOut">
              <a:rPr lang="en-GB" smtClean="0"/>
              <a:t>17/06/2024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AD05F-F96B-404B-A104-673A75307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58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72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409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23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1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6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54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812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85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30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5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3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0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01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5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D05F-F96B-404B-A104-673A753078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81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3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0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48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9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90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9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7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9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449AA12-8195-4182-A7AC-2E7E59DFBDAF}" type="datetimeFigureOut">
              <a:rPr lang="en-US" smtClean="0"/>
              <a:t>6/17/2024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6/17/2024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7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tterfly on a leaf&#10;&#10;Description automatically generated">
            <a:extLst>
              <a:ext uri="{FF2B5EF4-FFF2-40B4-BE49-F238E27FC236}">
                <a16:creationId xmlns:a16="http://schemas.microsoft.com/office/drawing/2014/main" id="{FC245945-616C-655D-64C4-62B1385BF5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b="87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60C05D-16BA-7B50-B3B1-F868EAD40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LINK advocacy training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6DD89-089F-22A5-F9C8-246CEB796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1"/>
                </a:solidFill>
              </a:rPr>
              <a:t>Session 1:</a:t>
            </a:r>
          </a:p>
          <a:p>
            <a:r>
              <a:rPr lang="en-GB">
                <a:solidFill>
                  <a:schemeClr val="tx1"/>
                </a:solidFill>
              </a:rPr>
              <a:t>Introduction to advocacy</a:t>
            </a:r>
          </a:p>
        </p:txBody>
      </p:sp>
    </p:spTree>
    <p:extLst>
      <p:ext uri="{BB962C8B-B14F-4D97-AF65-F5344CB8AC3E}">
        <p14:creationId xmlns:p14="http://schemas.microsoft.com/office/powerpoint/2010/main" val="28266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58DD-9087-529D-483D-FB26A578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What can Backbench </a:t>
            </a:r>
            <a:r>
              <a:rPr lang="en-GB" dirty="0" err="1"/>
              <a:t>msps</a:t>
            </a:r>
            <a:r>
              <a:rPr lang="en-GB" dirty="0"/>
              <a:t> do?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E3458C-B452-EDE6-6140-5681E02C2C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916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58DD-9087-529D-483D-FB26A578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Parliamentary questions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3D4E-026D-C99B-4728-AEB8A6BE1DF6}"/>
              </a:ext>
            </a:extLst>
          </p:cNvPr>
          <p:cNvSpPr txBox="1"/>
          <p:nvPr/>
        </p:nvSpPr>
        <p:spPr>
          <a:xfrm>
            <a:off x="5031127" y="612843"/>
            <a:ext cx="6883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What are they?</a:t>
            </a:r>
          </a:p>
          <a:p>
            <a:endParaRPr lang="en-GB" dirty="0"/>
          </a:p>
          <a:p>
            <a:r>
              <a:rPr lang="en-GB" dirty="0"/>
              <a:t>MSPs can submit written questions at any time, or ask oral questions in the chamber. </a:t>
            </a:r>
          </a:p>
          <a:p>
            <a:endParaRPr lang="en-GB" dirty="0"/>
          </a:p>
          <a:p>
            <a:r>
              <a:rPr lang="en-GB" i="1" dirty="0"/>
              <a:t>“To ask the Scottish Government…”</a:t>
            </a:r>
          </a:p>
          <a:p>
            <a:endParaRPr lang="en-GB" dirty="0"/>
          </a:p>
          <a:p>
            <a:r>
              <a:rPr lang="en-GB" b="1" u="sng" dirty="0"/>
              <a:t>Why use them?</a:t>
            </a:r>
          </a:p>
          <a:p>
            <a:endParaRPr lang="en-GB" b="1" u="sng" dirty="0"/>
          </a:p>
          <a:p>
            <a:r>
              <a:rPr lang="en-GB" dirty="0"/>
              <a:t>Puts information into public domain</a:t>
            </a:r>
          </a:p>
          <a:p>
            <a:endParaRPr lang="en-GB" dirty="0"/>
          </a:p>
          <a:p>
            <a:r>
              <a:rPr lang="en-GB" dirty="0"/>
              <a:t>Can access new stats/info</a:t>
            </a:r>
          </a:p>
          <a:p>
            <a:endParaRPr lang="en-GB" dirty="0"/>
          </a:p>
          <a:p>
            <a:r>
              <a:rPr lang="en-GB" dirty="0"/>
              <a:t>Can (quietly) get issues on agenda of Ministers + officials</a:t>
            </a:r>
          </a:p>
          <a:p>
            <a:endParaRPr lang="en-GB" b="1" u="sng" dirty="0"/>
          </a:p>
          <a:p>
            <a:r>
              <a:rPr lang="en-GB" b="1" u="sng" dirty="0"/>
              <a:t>Downsides?</a:t>
            </a:r>
          </a:p>
          <a:p>
            <a:endParaRPr lang="en-GB" b="1" u="sng" dirty="0"/>
          </a:p>
          <a:p>
            <a:r>
              <a:rPr lang="en-GB" dirty="0"/>
              <a:t>Written questions can take up to 20 working days to be answered.</a:t>
            </a:r>
          </a:p>
          <a:p>
            <a:endParaRPr lang="en-GB" dirty="0"/>
          </a:p>
          <a:p>
            <a:r>
              <a:rPr lang="en-GB" dirty="0"/>
              <a:t>Answers aren’t always useful!</a:t>
            </a:r>
          </a:p>
        </p:txBody>
      </p:sp>
    </p:spTree>
    <p:extLst>
      <p:ext uri="{BB962C8B-B14F-4D97-AF65-F5344CB8AC3E}">
        <p14:creationId xmlns:p14="http://schemas.microsoft.com/office/powerpoint/2010/main" val="288131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58DD-9087-529D-483D-FB26A578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Motions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3D4E-026D-C99B-4728-AEB8A6BE1DF6}"/>
              </a:ext>
            </a:extLst>
          </p:cNvPr>
          <p:cNvSpPr txBox="1"/>
          <p:nvPr/>
        </p:nvSpPr>
        <p:spPr>
          <a:xfrm>
            <a:off x="5031127" y="889842"/>
            <a:ext cx="68830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What are they?</a:t>
            </a:r>
          </a:p>
          <a:p>
            <a:endParaRPr lang="en-GB" dirty="0"/>
          </a:p>
          <a:p>
            <a:r>
              <a:rPr lang="en-GB" dirty="0"/>
              <a:t>Written statements submitted by MSPs to express a view on a topic, which other MSPs can sign</a:t>
            </a:r>
          </a:p>
          <a:p>
            <a:endParaRPr lang="en-GB" dirty="0"/>
          </a:p>
          <a:p>
            <a:r>
              <a:rPr lang="en-GB" b="1" u="sng" dirty="0"/>
              <a:t>Why use them?</a:t>
            </a:r>
          </a:p>
          <a:p>
            <a:endParaRPr lang="en-GB" b="1" u="sng" dirty="0"/>
          </a:p>
          <a:p>
            <a:r>
              <a:rPr lang="en-GB" dirty="0"/>
              <a:t>MSPs use motions to express views or highlight local issues</a:t>
            </a:r>
          </a:p>
          <a:p>
            <a:endParaRPr lang="en-GB" dirty="0"/>
          </a:p>
          <a:p>
            <a:r>
              <a:rPr lang="en-GB" dirty="0"/>
              <a:t>Some motions can be submitted for debate</a:t>
            </a:r>
          </a:p>
          <a:p>
            <a:endParaRPr lang="en-GB" dirty="0"/>
          </a:p>
          <a:p>
            <a:r>
              <a:rPr lang="en-GB" dirty="0"/>
              <a:t>Can help identify friendly MSPs</a:t>
            </a:r>
          </a:p>
          <a:p>
            <a:endParaRPr lang="en-GB" dirty="0"/>
          </a:p>
          <a:p>
            <a:r>
              <a:rPr lang="en-GB" b="1" u="sng" dirty="0"/>
              <a:t>Downsides?</a:t>
            </a:r>
          </a:p>
          <a:p>
            <a:endParaRPr lang="en-GB" b="1" u="sng" dirty="0"/>
          </a:p>
          <a:p>
            <a:r>
              <a:rPr lang="en-GB" dirty="0"/>
              <a:t>Not very effective advocacy tools (unless drafted for Members’ Business)</a:t>
            </a:r>
          </a:p>
          <a:p>
            <a:endParaRPr lang="en-GB" dirty="0"/>
          </a:p>
          <a:p>
            <a:r>
              <a:rPr lang="en-GB" dirty="0"/>
              <a:t>Strange format for those unfamiliar</a:t>
            </a:r>
          </a:p>
        </p:txBody>
      </p:sp>
    </p:spTree>
    <p:extLst>
      <p:ext uri="{BB962C8B-B14F-4D97-AF65-F5344CB8AC3E}">
        <p14:creationId xmlns:p14="http://schemas.microsoft.com/office/powerpoint/2010/main" val="1925951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58DD-9087-529D-483D-FB26A578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debates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3D4E-026D-C99B-4728-AEB8A6BE1DF6}"/>
              </a:ext>
            </a:extLst>
          </p:cNvPr>
          <p:cNvSpPr txBox="1"/>
          <p:nvPr/>
        </p:nvSpPr>
        <p:spPr>
          <a:xfrm>
            <a:off x="5031127" y="474344"/>
            <a:ext cx="68830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What are they?</a:t>
            </a:r>
          </a:p>
          <a:p>
            <a:endParaRPr lang="en-GB" dirty="0"/>
          </a:p>
          <a:p>
            <a:r>
              <a:rPr lang="en-GB" dirty="0"/>
              <a:t>The Parliament regularly debates, and then votes on, motions proposed by the government or opposition parties. </a:t>
            </a:r>
          </a:p>
          <a:p>
            <a:endParaRPr lang="en-GB" dirty="0"/>
          </a:p>
          <a:p>
            <a:r>
              <a:rPr lang="en-GB" dirty="0"/>
              <a:t>Members’ Business debates are lower profile and aren’t voted on – but require a Government response. </a:t>
            </a:r>
          </a:p>
          <a:p>
            <a:endParaRPr lang="en-GB" dirty="0"/>
          </a:p>
          <a:p>
            <a:r>
              <a:rPr lang="en-GB" b="1" u="sng" dirty="0"/>
              <a:t>Why use them?</a:t>
            </a:r>
          </a:p>
          <a:p>
            <a:endParaRPr lang="en-GB" b="1" u="sng" dirty="0"/>
          </a:p>
          <a:p>
            <a:r>
              <a:rPr lang="en-GB" dirty="0"/>
              <a:t>Highest profile activity in parliament (alongside FMQs)</a:t>
            </a:r>
          </a:p>
          <a:p>
            <a:endParaRPr lang="en-GB" dirty="0"/>
          </a:p>
          <a:p>
            <a:r>
              <a:rPr lang="en-GB" dirty="0"/>
              <a:t>Briefing MSPs for debates can be useful way of having our arguments heard</a:t>
            </a:r>
          </a:p>
          <a:p>
            <a:endParaRPr lang="en-GB" dirty="0"/>
          </a:p>
          <a:p>
            <a:r>
              <a:rPr lang="en-GB" dirty="0"/>
              <a:t>Members’ Business can raise our issues directly – even the niche</a:t>
            </a:r>
          </a:p>
          <a:p>
            <a:endParaRPr lang="en-GB" b="1" u="sng" dirty="0"/>
          </a:p>
          <a:p>
            <a:r>
              <a:rPr lang="en-GB" b="1" u="sng" dirty="0"/>
              <a:t>Downsides?</a:t>
            </a:r>
          </a:p>
          <a:p>
            <a:endParaRPr lang="en-GB" b="1" u="sng" dirty="0"/>
          </a:p>
          <a:p>
            <a:r>
              <a:rPr lang="en-GB" dirty="0"/>
              <a:t>Short timescale for knowing what issues will be debated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07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58DD-9087-529D-483D-FB26A578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Cross-party groups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3D4E-026D-C99B-4728-AEB8A6BE1DF6}"/>
              </a:ext>
            </a:extLst>
          </p:cNvPr>
          <p:cNvSpPr txBox="1"/>
          <p:nvPr/>
        </p:nvSpPr>
        <p:spPr>
          <a:xfrm>
            <a:off x="5031127" y="474344"/>
            <a:ext cx="68830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What are they?</a:t>
            </a:r>
          </a:p>
          <a:p>
            <a:endParaRPr lang="en-GB" dirty="0"/>
          </a:p>
          <a:p>
            <a:r>
              <a:rPr lang="en-GB" dirty="0"/>
              <a:t>MSPs can choose to start or join cross-party groups, where MSPs and outside organisations or individuals regularly discuss issues. </a:t>
            </a:r>
          </a:p>
          <a:p>
            <a:endParaRPr lang="en-GB" dirty="0"/>
          </a:p>
          <a:p>
            <a:r>
              <a:rPr lang="en-GB" dirty="0"/>
              <a:t>LINK involved in 2 – the CPG on Nature and Climate, and the CPG on Circular Economy. </a:t>
            </a:r>
          </a:p>
          <a:p>
            <a:endParaRPr lang="en-GB" dirty="0"/>
          </a:p>
          <a:p>
            <a:r>
              <a:rPr lang="en-GB" b="1" u="sng" dirty="0"/>
              <a:t>Why use them?</a:t>
            </a:r>
          </a:p>
          <a:p>
            <a:endParaRPr lang="en-GB" b="1" u="sng" dirty="0"/>
          </a:p>
          <a:p>
            <a:r>
              <a:rPr lang="en-GB" dirty="0"/>
              <a:t>Direct access to MSPs with particular interest in your topic</a:t>
            </a:r>
          </a:p>
          <a:p>
            <a:endParaRPr lang="en-GB" dirty="0"/>
          </a:p>
          <a:p>
            <a:r>
              <a:rPr lang="en-GB" dirty="0"/>
              <a:t>Chance for cross-party engagement in more educational atmosphere than parliament. </a:t>
            </a:r>
          </a:p>
          <a:p>
            <a:endParaRPr lang="en-GB" b="1" u="sng" dirty="0"/>
          </a:p>
          <a:p>
            <a:r>
              <a:rPr lang="en-GB" b="1" u="sng" dirty="0"/>
              <a:t>Downsides?</a:t>
            </a:r>
          </a:p>
          <a:p>
            <a:endParaRPr lang="en-GB" b="1" u="sng" dirty="0"/>
          </a:p>
          <a:p>
            <a:r>
              <a:rPr lang="en-GB" dirty="0"/>
              <a:t>Only as good as the work that goes into them</a:t>
            </a:r>
          </a:p>
          <a:p>
            <a:endParaRPr lang="en-GB" dirty="0"/>
          </a:p>
          <a:p>
            <a:r>
              <a:rPr lang="en-GB" dirty="0"/>
              <a:t>Don’t expect massive turn-out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04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58DD-9087-529D-483D-FB26A578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Lobbying register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3D4E-026D-C99B-4728-AEB8A6BE1DF6}"/>
              </a:ext>
            </a:extLst>
          </p:cNvPr>
          <p:cNvSpPr txBox="1"/>
          <p:nvPr/>
        </p:nvSpPr>
        <p:spPr>
          <a:xfrm>
            <a:off x="4835185" y="2681105"/>
            <a:ext cx="6883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Remember </a:t>
            </a:r>
            <a:r>
              <a:rPr lang="en-GB" dirty="0"/>
              <a:t>– some advocacy with MSPs, Ministers, or Special Advisors needs to be recorded on the Lobbying Register. </a:t>
            </a:r>
          </a:p>
          <a:p>
            <a:endParaRPr lang="en-GB" dirty="0"/>
          </a:p>
          <a:p>
            <a:r>
              <a:rPr lang="en-GB" dirty="0"/>
              <a:t>If you don’t know if this applies to you, check </a:t>
            </a:r>
            <a:r>
              <a:rPr lang="en-GB" dirty="0" err="1"/>
              <a:t>lobbying.scot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75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216DD89-089F-22A5-F9C8-246CEB796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8175" y="3906981"/>
            <a:ext cx="7363206" cy="1694693"/>
          </a:xfrm>
        </p:spPr>
        <p:txBody>
          <a:bodyPr>
            <a:normAutofit/>
          </a:bodyPr>
          <a:lstStyle/>
          <a:p>
            <a:pPr lvl="0"/>
            <a:r>
              <a:rPr lang="en-GB" dirty="0">
                <a:solidFill>
                  <a:schemeClr val="bg1"/>
                </a:solidFill>
              </a:rPr>
              <a:t>Nora Casey, Parliamentary Officer, RSPB Scotland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Simon Ritchie, Policy and Advocacy Manager Woodland Trust Scotland</a:t>
            </a:r>
          </a:p>
          <a:p>
            <a:pPr lvl="0"/>
            <a:r>
              <a:rPr lang="en-GB" dirty="0">
                <a:solidFill>
                  <a:schemeClr val="bg1"/>
                </a:solidFill>
              </a:rPr>
              <a:t>Claudia Beamish, LINK Honorary Fellow and Former MSP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65EDF7-5877-EAE5-C134-0CB5825973F5}"/>
              </a:ext>
            </a:extLst>
          </p:cNvPr>
          <p:cNvSpPr txBox="1">
            <a:spLocks/>
          </p:cNvSpPr>
          <p:nvPr/>
        </p:nvSpPr>
        <p:spPr bwMode="blackWhite">
          <a:xfrm>
            <a:off x="4395216" y="1933206"/>
            <a:ext cx="3401568" cy="1495794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262626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88301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CA4B86-F7BF-6184-E1C2-163279E3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833535" y="0"/>
            <a:ext cx="935846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E3D17-7177-7E99-E185-ED9E3DCB22E5}"/>
              </a:ext>
            </a:extLst>
          </p:cNvPr>
          <p:cNvSpPr txBox="1"/>
          <p:nvPr/>
        </p:nvSpPr>
        <p:spPr>
          <a:xfrm>
            <a:off x="323695" y="307911"/>
            <a:ext cx="13869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The basics…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7BFB4-1604-58EA-25D7-7B05DB9BCC6D}"/>
              </a:ext>
            </a:extLst>
          </p:cNvPr>
          <p:cNvSpPr txBox="1"/>
          <p:nvPr/>
        </p:nvSpPr>
        <p:spPr>
          <a:xfrm>
            <a:off x="323695" y="677243"/>
            <a:ext cx="5442623" cy="20313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129 MSPs elected – 73 constituency, 56 regional list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Cabinet Secretaries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Ministers </a:t>
            </a:r>
            <a:r>
              <a:rPr lang="en-GB" dirty="0">
                <a:solidFill>
                  <a:schemeClr val="tx1"/>
                </a:solidFill>
              </a:rPr>
              <a:t>form the Scottish Government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Other MSPs scrutinise the Government, including through Committee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84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CA4B86-F7BF-6184-E1C2-163279E384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833535" y="0"/>
            <a:ext cx="935846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DE3D17-7177-7E99-E185-ED9E3DCB22E5}"/>
              </a:ext>
            </a:extLst>
          </p:cNvPr>
          <p:cNvSpPr txBox="1"/>
          <p:nvPr/>
        </p:nvSpPr>
        <p:spPr>
          <a:xfrm>
            <a:off x="323695" y="307911"/>
            <a:ext cx="13869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The basics…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7BFB4-1604-58EA-25D7-7B05DB9BCC6D}"/>
              </a:ext>
            </a:extLst>
          </p:cNvPr>
          <p:cNvSpPr txBox="1"/>
          <p:nvPr/>
        </p:nvSpPr>
        <p:spPr>
          <a:xfrm>
            <a:off x="323695" y="677243"/>
            <a:ext cx="5442623" cy="20313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129 MSPs elected – 73 constituency, 56 regional list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Cabinet Secretaries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b="1" dirty="0">
                <a:solidFill>
                  <a:schemeClr val="tx1"/>
                </a:solidFill>
              </a:rPr>
              <a:t>Ministers </a:t>
            </a:r>
            <a:r>
              <a:rPr lang="en-GB" dirty="0">
                <a:solidFill>
                  <a:schemeClr val="tx1"/>
                </a:solidFill>
              </a:rPr>
              <a:t>form the Scottish Government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Other MSPs scrutinise the Government, including through Committee system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989A58-F5FB-8CF8-AA08-2466C29B93B5}"/>
              </a:ext>
            </a:extLst>
          </p:cNvPr>
          <p:cNvSpPr/>
          <p:nvPr/>
        </p:nvSpPr>
        <p:spPr>
          <a:xfrm>
            <a:off x="5074298" y="5085958"/>
            <a:ext cx="2043404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Government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65E72-A324-DFDE-C4A7-4EC31097AD6C}"/>
              </a:ext>
            </a:extLst>
          </p:cNvPr>
          <p:cNvSpPr/>
          <p:nvPr/>
        </p:nvSpPr>
        <p:spPr>
          <a:xfrm>
            <a:off x="1447731" y="5085958"/>
            <a:ext cx="2043404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Parliament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F3A99-1202-45AE-33A2-22F2BBE6621B}"/>
              </a:ext>
            </a:extLst>
          </p:cNvPr>
          <p:cNvSpPr/>
          <p:nvPr/>
        </p:nvSpPr>
        <p:spPr>
          <a:xfrm>
            <a:off x="8700865" y="5085958"/>
            <a:ext cx="2043404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 bodies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7F34697-4B8C-B8E2-4127-7236BC2ACDB1}"/>
              </a:ext>
            </a:extLst>
          </p:cNvPr>
          <p:cNvCxnSpPr/>
          <p:nvPr/>
        </p:nvCxnSpPr>
        <p:spPr>
          <a:xfrm>
            <a:off x="3491135" y="5543158"/>
            <a:ext cx="15831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398B477-9B79-DEE7-0FBF-1855221E1E0F}"/>
              </a:ext>
            </a:extLst>
          </p:cNvPr>
          <p:cNvCxnSpPr/>
          <p:nvPr/>
        </p:nvCxnSpPr>
        <p:spPr>
          <a:xfrm>
            <a:off x="7117702" y="5543158"/>
            <a:ext cx="15831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7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A7133E-F786-23F0-44C6-D821761C7ED0}"/>
              </a:ext>
            </a:extLst>
          </p:cNvPr>
          <p:cNvSpPr/>
          <p:nvPr/>
        </p:nvSpPr>
        <p:spPr>
          <a:xfrm>
            <a:off x="4831702" y="364669"/>
            <a:ext cx="2043404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Government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6B4952-07FA-7629-D923-DF7EBA230E1E}"/>
              </a:ext>
            </a:extLst>
          </p:cNvPr>
          <p:cNvSpPr/>
          <p:nvPr/>
        </p:nvSpPr>
        <p:spPr>
          <a:xfrm>
            <a:off x="1205135" y="364669"/>
            <a:ext cx="2043404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Parliament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77E4CB-1B30-17FF-640A-96EBB88C1150}"/>
              </a:ext>
            </a:extLst>
          </p:cNvPr>
          <p:cNvSpPr/>
          <p:nvPr/>
        </p:nvSpPr>
        <p:spPr>
          <a:xfrm>
            <a:off x="8458269" y="364669"/>
            <a:ext cx="2043404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 bodies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52F242-525D-535F-BB11-39F7F3018A8D}"/>
              </a:ext>
            </a:extLst>
          </p:cNvPr>
          <p:cNvCxnSpPr/>
          <p:nvPr/>
        </p:nvCxnSpPr>
        <p:spPr>
          <a:xfrm>
            <a:off x="3248539" y="821869"/>
            <a:ext cx="15831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8E0FB9-599A-5BEB-3B88-488D0CE61C56}"/>
              </a:ext>
            </a:extLst>
          </p:cNvPr>
          <p:cNvCxnSpPr/>
          <p:nvPr/>
        </p:nvCxnSpPr>
        <p:spPr>
          <a:xfrm>
            <a:off x="6875106" y="821869"/>
            <a:ext cx="15831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F008D9D-F9CB-D2A9-7A6B-3B8BBB776CC1}"/>
              </a:ext>
            </a:extLst>
          </p:cNvPr>
          <p:cNvSpPr txBox="1"/>
          <p:nvPr/>
        </p:nvSpPr>
        <p:spPr>
          <a:xfrm>
            <a:off x="657704" y="1875447"/>
            <a:ext cx="3138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Approve legislation and budgets</a:t>
            </a:r>
          </a:p>
          <a:p>
            <a:endParaRPr lang="en-GB" dirty="0"/>
          </a:p>
          <a:p>
            <a:r>
              <a:rPr lang="en-GB" dirty="0"/>
              <a:t>Scrutinise the Scottish Government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D2347-F5C7-2344-7827-097A2593F59B}"/>
              </a:ext>
            </a:extLst>
          </p:cNvPr>
          <p:cNvSpPr txBox="1"/>
          <p:nvPr/>
        </p:nvSpPr>
        <p:spPr>
          <a:xfrm>
            <a:off x="4250093" y="1884781"/>
            <a:ext cx="3206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Propose legislation and budgets</a:t>
            </a:r>
          </a:p>
          <a:p>
            <a:endParaRPr lang="en-GB" dirty="0"/>
          </a:p>
          <a:p>
            <a:r>
              <a:rPr lang="en-GB" dirty="0"/>
              <a:t>Responsible for day to day running of public services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1A4C8-803B-117A-740E-1F95EE124C26}"/>
              </a:ext>
            </a:extLst>
          </p:cNvPr>
          <p:cNvSpPr txBox="1"/>
          <p:nvPr/>
        </p:nvSpPr>
        <p:spPr>
          <a:xfrm>
            <a:off x="7910838" y="1884781"/>
            <a:ext cx="3433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Deliver public services </a:t>
            </a:r>
          </a:p>
          <a:p>
            <a:endParaRPr lang="en-GB" dirty="0"/>
          </a:p>
          <a:p>
            <a:r>
              <a:rPr lang="en-GB" dirty="0"/>
              <a:t>Accountable but arms-length of Ministers</a:t>
            </a:r>
          </a:p>
        </p:txBody>
      </p:sp>
    </p:spTree>
    <p:extLst>
      <p:ext uri="{BB962C8B-B14F-4D97-AF65-F5344CB8AC3E}">
        <p14:creationId xmlns:p14="http://schemas.microsoft.com/office/powerpoint/2010/main" val="1578549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3A7133E-F786-23F0-44C6-D821761C7ED0}"/>
              </a:ext>
            </a:extLst>
          </p:cNvPr>
          <p:cNvSpPr/>
          <p:nvPr/>
        </p:nvSpPr>
        <p:spPr>
          <a:xfrm>
            <a:off x="4831702" y="364669"/>
            <a:ext cx="2043404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Government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6B4952-07FA-7629-D923-DF7EBA230E1E}"/>
              </a:ext>
            </a:extLst>
          </p:cNvPr>
          <p:cNvSpPr/>
          <p:nvPr/>
        </p:nvSpPr>
        <p:spPr>
          <a:xfrm>
            <a:off x="1205135" y="364669"/>
            <a:ext cx="2043404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Parliament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77E4CB-1B30-17FF-640A-96EBB88C1150}"/>
              </a:ext>
            </a:extLst>
          </p:cNvPr>
          <p:cNvSpPr/>
          <p:nvPr/>
        </p:nvSpPr>
        <p:spPr>
          <a:xfrm>
            <a:off x="8458269" y="364669"/>
            <a:ext cx="2043404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Public bodies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52F242-525D-535F-BB11-39F7F3018A8D}"/>
              </a:ext>
            </a:extLst>
          </p:cNvPr>
          <p:cNvCxnSpPr/>
          <p:nvPr/>
        </p:nvCxnSpPr>
        <p:spPr>
          <a:xfrm>
            <a:off x="3248539" y="821869"/>
            <a:ext cx="15831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8E0FB9-599A-5BEB-3B88-488D0CE61C56}"/>
              </a:ext>
            </a:extLst>
          </p:cNvPr>
          <p:cNvCxnSpPr/>
          <p:nvPr/>
        </p:nvCxnSpPr>
        <p:spPr>
          <a:xfrm>
            <a:off x="6875106" y="821869"/>
            <a:ext cx="158316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F008D9D-F9CB-D2A9-7A6B-3B8BBB776CC1}"/>
              </a:ext>
            </a:extLst>
          </p:cNvPr>
          <p:cNvSpPr txBox="1"/>
          <p:nvPr/>
        </p:nvSpPr>
        <p:spPr>
          <a:xfrm>
            <a:off x="657704" y="1875447"/>
            <a:ext cx="31382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Rural Affairs and Islands Committee</a:t>
            </a:r>
          </a:p>
          <a:p>
            <a:endParaRPr lang="en-GB" dirty="0"/>
          </a:p>
          <a:p>
            <a:r>
              <a:rPr lang="en-GB" dirty="0"/>
              <a:t>Net Zero, Energy and Transport Committee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D2347-F5C7-2344-7827-097A2593F59B}"/>
              </a:ext>
            </a:extLst>
          </p:cNvPr>
          <p:cNvSpPr txBox="1"/>
          <p:nvPr/>
        </p:nvSpPr>
        <p:spPr>
          <a:xfrm>
            <a:off x="4250093" y="1884781"/>
            <a:ext cx="32066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Mairi </a:t>
            </a:r>
            <a:r>
              <a:rPr lang="en-GB" dirty="0" err="1"/>
              <a:t>Gougeon</a:t>
            </a:r>
            <a:r>
              <a:rPr lang="en-GB" dirty="0"/>
              <a:t> MSP</a:t>
            </a:r>
          </a:p>
          <a:p>
            <a:r>
              <a:rPr lang="en-GB" dirty="0"/>
              <a:t>Cabinet Secretary for Rural Affairs, Land Reform and Islands</a:t>
            </a:r>
          </a:p>
          <a:p>
            <a:endParaRPr lang="en-GB" dirty="0"/>
          </a:p>
          <a:p>
            <a:r>
              <a:rPr lang="en-GB" dirty="0"/>
              <a:t>Mairi </a:t>
            </a:r>
            <a:r>
              <a:rPr lang="en-GB" dirty="0" err="1"/>
              <a:t>McAllan</a:t>
            </a:r>
            <a:r>
              <a:rPr lang="en-GB" dirty="0"/>
              <a:t> MSP</a:t>
            </a:r>
          </a:p>
          <a:p>
            <a:r>
              <a:rPr lang="en-GB" dirty="0"/>
              <a:t>Cabinet Secretary for Net Zero and Energy</a:t>
            </a:r>
          </a:p>
          <a:p>
            <a:endParaRPr lang="en-GB" dirty="0"/>
          </a:p>
          <a:p>
            <a:r>
              <a:rPr lang="en-GB" dirty="0"/>
              <a:t>Jim </a:t>
            </a:r>
            <a:r>
              <a:rPr lang="en-GB" dirty="0" err="1"/>
              <a:t>Fairlie</a:t>
            </a:r>
            <a:r>
              <a:rPr lang="en-GB" dirty="0"/>
              <a:t> MSP</a:t>
            </a:r>
            <a:br>
              <a:rPr lang="en-GB" dirty="0"/>
            </a:br>
            <a:r>
              <a:rPr lang="en-GB" dirty="0"/>
              <a:t>Minister for Agriculture and Connectivity</a:t>
            </a:r>
          </a:p>
          <a:p>
            <a:endParaRPr lang="en-GB" dirty="0"/>
          </a:p>
          <a:p>
            <a:r>
              <a:rPr lang="en-GB" dirty="0"/>
              <a:t>Gillian Martin MSP</a:t>
            </a:r>
          </a:p>
          <a:p>
            <a:r>
              <a:rPr lang="en-GB" dirty="0"/>
              <a:t>Minister for Climate 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D1A4C8-803B-117A-740E-1F95EE124C26}"/>
              </a:ext>
            </a:extLst>
          </p:cNvPr>
          <p:cNvSpPr txBox="1"/>
          <p:nvPr/>
        </p:nvSpPr>
        <p:spPr>
          <a:xfrm>
            <a:off x="7910838" y="1884781"/>
            <a:ext cx="34336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NatureScot</a:t>
            </a:r>
            <a:endParaRPr lang="en-GB" dirty="0"/>
          </a:p>
          <a:p>
            <a:endParaRPr lang="en-GB" dirty="0"/>
          </a:p>
          <a:p>
            <a:r>
              <a:rPr lang="en-GB" dirty="0"/>
              <a:t>Scottish Environment Protection Agency (SEPA)</a:t>
            </a:r>
          </a:p>
          <a:p>
            <a:endParaRPr lang="en-GB" dirty="0"/>
          </a:p>
          <a:p>
            <a:r>
              <a:rPr lang="en-GB" dirty="0"/>
              <a:t>Forestry and Land Scotland</a:t>
            </a:r>
          </a:p>
          <a:p>
            <a:endParaRPr lang="en-GB" dirty="0"/>
          </a:p>
          <a:p>
            <a:r>
              <a:rPr lang="en-GB" dirty="0"/>
              <a:t>Scottish Forestry</a:t>
            </a:r>
          </a:p>
          <a:p>
            <a:endParaRPr lang="en-GB" dirty="0"/>
          </a:p>
          <a:p>
            <a:r>
              <a:rPr lang="en-GB" dirty="0"/>
              <a:t>Cairngorms National Park Authority</a:t>
            </a:r>
          </a:p>
          <a:p>
            <a:endParaRPr lang="en-GB" dirty="0"/>
          </a:p>
          <a:p>
            <a:r>
              <a:rPr lang="en-GB" dirty="0"/>
              <a:t>Loch Lomond and The Trossachs National Park Authority</a:t>
            </a:r>
          </a:p>
          <a:p>
            <a:endParaRPr lang="en-GB" dirty="0"/>
          </a:p>
          <a:p>
            <a:r>
              <a:rPr lang="en-GB" dirty="0"/>
              <a:t>Environmental Standards Scotland</a:t>
            </a:r>
          </a:p>
        </p:txBody>
      </p:sp>
    </p:spTree>
    <p:extLst>
      <p:ext uri="{BB962C8B-B14F-4D97-AF65-F5344CB8AC3E}">
        <p14:creationId xmlns:p14="http://schemas.microsoft.com/office/powerpoint/2010/main" val="44855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915C5E-DCD5-9FFD-22DE-37CB57AB6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091" y="804334"/>
            <a:ext cx="6665818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66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58DD-9087-529D-483D-FB26A578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 fontScale="90000"/>
          </a:bodyPr>
          <a:lstStyle/>
          <a:p>
            <a:r>
              <a:rPr lang="en-GB" dirty="0"/>
              <a:t>Influencing government + ministers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3D4E-026D-C99B-4728-AEB8A6BE1DF6}"/>
              </a:ext>
            </a:extLst>
          </p:cNvPr>
          <p:cNvSpPr txBox="1"/>
          <p:nvPr/>
        </p:nvSpPr>
        <p:spPr>
          <a:xfrm>
            <a:off x="5031127" y="1582339"/>
            <a:ext cx="6883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Priorities are set out in the Programme for Government each September.</a:t>
            </a:r>
          </a:p>
          <a:p>
            <a:endParaRPr lang="en-GB" dirty="0"/>
          </a:p>
          <a:p>
            <a:r>
              <a:rPr lang="en-GB" dirty="0"/>
              <a:t>Ministers operate under collective responsibility.</a:t>
            </a:r>
          </a:p>
          <a:p>
            <a:endParaRPr lang="en-GB" dirty="0"/>
          </a:p>
          <a:p>
            <a:r>
              <a:rPr lang="en-GB" dirty="0"/>
              <a:t>Most engagement with government will be reactive (e.g. responding to consultations).</a:t>
            </a:r>
          </a:p>
          <a:p>
            <a:endParaRPr lang="en-GB" dirty="0"/>
          </a:p>
          <a:p>
            <a:r>
              <a:rPr lang="en-GB" dirty="0"/>
              <a:t>But as stakeholders we do have access – and approaches such as site visits can be effective ways of raising issues. </a:t>
            </a:r>
          </a:p>
          <a:p>
            <a:endParaRPr lang="en-GB" dirty="0"/>
          </a:p>
          <a:p>
            <a:r>
              <a:rPr lang="en-GB" dirty="0"/>
              <a:t>LINK have regular meetings with key Ministers where members can raise issues. </a:t>
            </a:r>
          </a:p>
        </p:txBody>
      </p:sp>
    </p:spTree>
    <p:extLst>
      <p:ext uri="{BB962C8B-B14F-4D97-AF65-F5344CB8AC3E}">
        <p14:creationId xmlns:p14="http://schemas.microsoft.com/office/powerpoint/2010/main" val="301653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DA279-E506-8205-36C9-018DBEA84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Current issues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AF5B77A3-C858-52B3-53FF-8E599D561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127431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191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D58DD-9087-529D-483D-FB26A578F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Influencing Other MSPs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FD3D4E-026D-C99B-4728-AEB8A6BE1DF6}"/>
              </a:ext>
            </a:extLst>
          </p:cNvPr>
          <p:cNvSpPr txBox="1"/>
          <p:nvPr/>
        </p:nvSpPr>
        <p:spPr>
          <a:xfrm>
            <a:off x="5031127" y="1582339"/>
            <a:ext cx="6883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Opposition and backbench MSPs play an important role in scrutinising government.</a:t>
            </a:r>
          </a:p>
          <a:p>
            <a:endParaRPr lang="en-GB" dirty="0"/>
          </a:p>
          <a:p>
            <a:r>
              <a:rPr lang="en-GB" dirty="0"/>
              <a:t>Engaging with MSPs can be an effective way of putting pressure on the government or raising the profile of issues. </a:t>
            </a:r>
          </a:p>
          <a:p>
            <a:endParaRPr lang="en-GB" dirty="0"/>
          </a:p>
          <a:p>
            <a:r>
              <a:rPr lang="en-GB" dirty="0"/>
              <a:t>MSPs will be most likely to engage if they have a committee or portfolio interest, or the issue has relevance in their constituency. </a:t>
            </a:r>
          </a:p>
          <a:p>
            <a:endParaRPr lang="en-GB" dirty="0"/>
          </a:p>
          <a:p>
            <a:r>
              <a:rPr lang="en-GB" dirty="0"/>
              <a:t>Nature Champions scheme builds prominence of nature across parliament. </a:t>
            </a:r>
          </a:p>
          <a:p>
            <a:endParaRPr lang="en-GB" dirty="0"/>
          </a:p>
          <a:p>
            <a:r>
              <a:rPr lang="en-GB" dirty="0"/>
              <a:t>We can ask MSPs to do things! (Motions, PQs, etc.)</a:t>
            </a:r>
          </a:p>
        </p:txBody>
      </p:sp>
    </p:spTree>
    <p:extLst>
      <p:ext uri="{BB962C8B-B14F-4D97-AF65-F5344CB8AC3E}">
        <p14:creationId xmlns:p14="http://schemas.microsoft.com/office/powerpoint/2010/main" val="420149290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ad81ce-b02c-4446-8b9e-f203e59ddfd0" xsi:nil="true"/>
    <lcf76f155ced4ddcb4097134ff3c332f xmlns="f09fe775-4eca-451d-afc0-8bac082b164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B871FB209FC0499C0FD499FA1D1858" ma:contentTypeVersion="19" ma:contentTypeDescription="Create a new document." ma:contentTypeScope="" ma:versionID="9d2b86d2ec200d0fbfab7ea6d6955bb4">
  <xsd:schema xmlns:xsd="http://www.w3.org/2001/XMLSchema" xmlns:xs="http://www.w3.org/2001/XMLSchema" xmlns:p="http://schemas.microsoft.com/office/2006/metadata/properties" xmlns:ns2="3aad81ce-b02c-4446-8b9e-f203e59ddfd0" xmlns:ns3="f09fe775-4eca-451d-afc0-8bac082b1647" targetNamespace="http://schemas.microsoft.com/office/2006/metadata/properties" ma:root="true" ma:fieldsID="7d88083c0e90af248a446fcf2b5bb8ad" ns2:_="" ns3:_="">
    <xsd:import namespace="3aad81ce-b02c-4446-8b9e-f203e59ddfd0"/>
    <xsd:import namespace="f09fe775-4eca-451d-afc0-8bac082b16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d81ce-b02c-4446-8b9e-f203e59ddf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e73c2ed8-1605-42fc-9a82-57249bcd1c49}" ma:internalName="TaxCatchAll" ma:showField="CatchAllData" ma:web="3aad81ce-b02c-4446-8b9e-f203e59ddf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e775-4eca-451d-afc0-8bac082b1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a152391-5c8c-4ecd-93af-597a4a38f1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3BE990-C75F-4FED-AFA6-E2D1CD45EE87}">
  <ds:schemaRefs>
    <ds:schemaRef ds:uri="http://purl.org/dc/terms/"/>
    <ds:schemaRef ds:uri="http://schemas.microsoft.com/office/2006/documentManagement/types"/>
    <ds:schemaRef ds:uri="b15c1c87-a9bf-4bee-a1ad-6b3a5bd329a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3aad81ce-b02c-4446-8b9e-f203e59ddfd0"/>
    <ds:schemaRef ds:uri="f09fe775-4eca-451d-afc0-8bac082b1647"/>
  </ds:schemaRefs>
</ds:datastoreItem>
</file>

<file path=customXml/itemProps2.xml><?xml version="1.0" encoding="utf-8"?>
<ds:datastoreItem xmlns:ds="http://schemas.openxmlformats.org/officeDocument/2006/customXml" ds:itemID="{1A80E291-CD9E-4710-8C94-DBF770385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d81ce-b02c-4446-8b9e-f203e59ddfd0"/>
    <ds:schemaRef ds:uri="f09fe775-4eca-451d-afc0-8bac082b1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3A6171-F6B2-4AC7-AFDA-761D5506B0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7437</TotalTime>
  <Words>809</Words>
  <Application>Microsoft Office PowerPoint</Application>
  <PresentationFormat>Widescreen</PresentationFormat>
  <Paragraphs>198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Parcel</vt:lpstr>
      <vt:lpstr>LINK advocacy training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Influencing government + ministers</vt:lpstr>
      <vt:lpstr>Current issues</vt:lpstr>
      <vt:lpstr>Influencing Other MSPs</vt:lpstr>
      <vt:lpstr>What can Backbench msps do?</vt:lpstr>
      <vt:lpstr>Parliamentary questions</vt:lpstr>
      <vt:lpstr>Motions</vt:lpstr>
      <vt:lpstr>debates</vt:lpstr>
      <vt:lpstr>Cross-party groups</vt:lpstr>
      <vt:lpstr>Lobbying register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Champions Forum 2022</dc:title>
  <dc:creator>Daniel Paris</dc:creator>
  <cp:lastModifiedBy>Juliet Caldwell</cp:lastModifiedBy>
  <cp:revision>4</cp:revision>
  <dcterms:created xsi:type="dcterms:W3CDTF">2022-06-06T09:05:48Z</dcterms:created>
  <dcterms:modified xsi:type="dcterms:W3CDTF">2024-06-17T15:21:13Z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0x010100D7B871FB209FC0499C0FD499FA1D1858</vt:lpwstr>
  </property>
  <property fmtid="{D5CDD505-2E9C-101B-9397-08002B2CF9AE}" pid="3" name="MediaServiceImageTags">
    <vt:lpwstr/>
  </property>
</Properties>
</file>